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1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1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openxmlformats.org/officeDocument/2006/relationships/custom-properties" Target="docProps/custom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5" r:id="rId4"/>
  </p:sldMasterIdLst>
  <p:notesMasterIdLst>
    <p:notesMasterId r:id="rId25"/>
  </p:notesMasterIdLst>
  <p:handoutMasterIdLst>
    <p:handoutMasterId r:id="rId26"/>
  </p:handoutMasterIdLst>
  <p:sldIdLst>
    <p:sldId id="4127" r:id="rId5"/>
    <p:sldId id="4128" r:id="rId6"/>
    <p:sldId id="4138" r:id="rId7"/>
    <p:sldId id="4139" r:id="rId8"/>
    <p:sldId id="4130" r:id="rId9"/>
    <p:sldId id="4131" r:id="rId10"/>
    <p:sldId id="4156" r:id="rId11"/>
    <p:sldId id="4157" r:id="rId12"/>
    <p:sldId id="4107" r:id="rId13"/>
    <p:sldId id="4145" r:id="rId14"/>
    <p:sldId id="4146" r:id="rId15"/>
    <p:sldId id="4159" r:id="rId16"/>
    <p:sldId id="4149" r:id="rId17"/>
    <p:sldId id="4153" r:id="rId18"/>
    <p:sldId id="4150" r:id="rId19"/>
    <p:sldId id="4155" r:id="rId20"/>
    <p:sldId id="4158" r:id="rId21"/>
    <p:sldId id="4154" r:id="rId22"/>
    <p:sldId id="270" r:id="rId23"/>
    <p:sldId id="4129" r:id="rId24"/>
  </p:sldIdLst>
  <p:sldSz cx="12192000" cy="6858000"/>
  <p:notesSz cx="6858000" cy="9144000"/>
  <p:custDataLst>
    <p:tags r:id="rId27"/>
  </p:custDataLst>
  <p:defaultTextStyle>
    <a:defPPr>
      <a:defRPr lang="en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ars Chrois" initials="LC" lastIdx="30" clrIdx="0">
    <p:extLst>
      <p:ext uri="{19B8F6BF-5375-455C-9EA6-DF929625EA0E}">
        <p15:presenceInfo xmlns:p15="http://schemas.microsoft.com/office/powerpoint/2012/main" userId="3ee1608269410e27" providerId="Windows Live"/>
      </p:ext>
    </p:extLst>
  </p:cmAuthor>
  <p:cmAuthor id="2" name="Jens Olivarius" initials="JO" lastIdx="15" clrIdx="1">
    <p:extLst>
      <p:ext uri="{19B8F6BF-5375-455C-9EA6-DF929625EA0E}">
        <p15:presenceInfo xmlns:p15="http://schemas.microsoft.com/office/powerpoint/2012/main" userId="S::joli@stibosystems.com::a4895f1c-516c-4659-9950-b0046b746955" providerId="AD"/>
      </p:ext>
    </p:extLst>
  </p:cmAuthor>
  <p:cmAuthor id="3" name="Guest User" initials="GU" lastIdx="2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CDDC0"/>
    <a:srgbClr val="0B5C5F"/>
    <a:srgbClr val="D9D7D4"/>
    <a:srgbClr val="404040"/>
    <a:srgbClr val="63646C"/>
    <a:srgbClr val="F36C41"/>
    <a:srgbClr val="F1F1F3"/>
    <a:srgbClr val="FFFFFF"/>
    <a:srgbClr val="86A088"/>
    <a:srgbClr val="FEF3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B17166F-5210-3A4E-8116-082C7AD8A275}" v="2" dt="2021-06-08T11:40:08.80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11" autoAdjust="0"/>
    <p:restoredTop sz="96327" autoAdjust="0"/>
  </p:normalViewPr>
  <p:slideViewPr>
    <p:cSldViewPr snapToGrid="0" snapToObjects="1">
      <p:cViewPr varScale="1">
        <p:scale>
          <a:sx n="159" d="100"/>
          <a:sy n="159" d="100"/>
        </p:scale>
        <p:origin x="150" y="21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115" d="100"/>
          <a:sy n="115" d="100"/>
        </p:scale>
        <p:origin x="5084" y="8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33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ags" Target="tags/tag1.xml"/><Relationship Id="rId30" Type="http://schemas.openxmlformats.org/officeDocument/2006/relationships/viewProps" Target="viewProps.xml"/><Relationship Id="rId8" Type="http://schemas.openxmlformats.org/officeDocument/2006/relationships/slide" Target="slides/slide4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>
        <c:manualLayout>
          <c:xMode val="edge"/>
          <c:yMode val="edge"/>
          <c:x val="1.4847281388952404E-2"/>
          <c:y val="3.038942354427918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l"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a-DK"/>
        </a:p>
      </c:txPr>
    </c:title>
    <c:autoTitleDeleted val="0"/>
    <c:plotArea>
      <c:layout>
        <c:manualLayout>
          <c:layoutTarget val="inner"/>
          <c:xMode val="edge"/>
          <c:yMode val="edge"/>
          <c:x val="2.0808268715494297E-2"/>
          <c:y val="0.11481748435291743"/>
          <c:w val="0.97919173128450565"/>
          <c:h val="0.80384154758432969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39F-4B14-97C2-9B0138F725E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B39F-4B14-97C2-9B0138F725E8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B39F-4B14-97C2-9B0138F725E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242426552"/>
        <c:axId val="1242429504"/>
      </c:lineChart>
      <c:catAx>
        <c:axId val="12424265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a-DK"/>
          </a:p>
        </c:txPr>
        <c:crossAx val="1242429504"/>
        <c:crosses val="autoZero"/>
        <c:auto val="1"/>
        <c:lblAlgn val="ctr"/>
        <c:lblOffset val="100"/>
        <c:noMultiLvlLbl val="0"/>
      </c:catAx>
      <c:valAx>
        <c:axId val="12424295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a-DK"/>
          </a:p>
        </c:txPr>
        <c:crossAx val="124242655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r"/>
      <c:layout>
        <c:manualLayout>
          <c:xMode val="edge"/>
          <c:yMode val="edge"/>
          <c:x val="0.68209159786799989"/>
          <c:y val="4.545679012345679E-2"/>
          <c:w val="0.31678068857124464"/>
          <c:h val="3.631884903275980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a-DK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da-DK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>
        <c:manualLayout>
          <c:xMode val="edge"/>
          <c:yMode val="edge"/>
          <c:x val="0.43861641638052684"/>
          <c:y val="3.333333333333333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a-DK"/>
        </a:p>
      </c:txPr>
    </c:title>
    <c:autoTitleDeleted val="0"/>
    <c:plotArea>
      <c:layout>
        <c:manualLayout>
          <c:layoutTarget val="inner"/>
          <c:xMode val="edge"/>
          <c:yMode val="edge"/>
          <c:x val="0.18668578861967999"/>
          <c:y val="0.12613888888888888"/>
          <c:w val="0.62896350740745843"/>
          <c:h val="0.7482045056867892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4F91-4C8E-BEEF-4CF5902AFF85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4F91-4C8E-BEEF-4CF5902AFF85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4F91-4C8E-BEEF-4CF5902AFF85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4F91-4C8E-BEEF-4CF5902AFF85}"/>
              </c:ext>
            </c:extLst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EE7-4993-A6A9-1DE06A18864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a-DK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bg2"/>
      </a:solidFill>
    </a:ln>
    <a:effectLst/>
  </c:spPr>
  <c:txPr>
    <a:bodyPr/>
    <a:lstStyle/>
    <a:p>
      <a:pPr>
        <a:defRPr/>
      </a:pPr>
      <a:endParaRPr lang="da-DK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>
        <c:manualLayout>
          <c:xMode val="edge"/>
          <c:yMode val="edge"/>
          <c:x val="0.39392289624042187"/>
          <c:y val="3.055555555555555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a-DK"/>
        </a:p>
      </c:txPr>
    </c:title>
    <c:autoTitleDeleted val="0"/>
    <c:plotArea>
      <c:layout>
        <c:manualLayout>
          <c:layoutTarget val="inner"/>
          <c:xMode val="edge"/>
          <c:yMode val="edge"/>
          <c:x val="0.20627457469742727"/>
          <c:y val="0.12613888888888888"/>
          <c:w val="0.75793446134469622"/>
          <c:h val="0.70627843394575684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3A9-45D6-86D4-471443089BA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3A9-45D6-86D4-471443089BA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3A9-45D6-86D4-471443089BA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582682296"/>
        <c:axId val="582686560"/>
      </c:barChart>
      <c:catAx>
        <c:axId val="58268229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a-DK"/>
          </a:p>
        </c:txPr>
        <c:crossAx val="582686560"/>
        <c:crosses val="autoZero"/>
        <c:auto val="1"/>
        <c:lblAlgn val="ctr"/>
        <c:lblOffset val="100"/>
        <c:noMultiLvlLbl val="0"/>
      </c:catAx>
      <c:valAx>
        <c:axId val="58268656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a-DK"/>
          </a:p>
        </c:txPr>
        <c:crossAx val="58268229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a-DK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bg2"/>
      </a:solidFill>
    </a:ln>
    <a:effectLst/>
  </c:spPr>
  <c:txPr>
    <a:bodyPr/>
    <a:lstStyle/>
    <a:p>
      <a:pPr>
        <a:defRPr/>
      </a:pPr>
      <a:endParaRPr lang="da-DK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6F747B1-4C9D-42F2-835A-81B7B4B81A2B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90BAEC4-E1D1-4885-AE6A-91BAE24C248A}">
      <dgm:prSet phldrT="[Text]" custT="1"/>
      <dgm:spPr/>
      <dgm:t>
        <a:bodyPr/>
        <a:lstStyle/>
        <a:p>
          <a:r>
            <a:rPr lang="en-US" sz="1800" b="1" dirty="0"/>
            <a:t>Head</a:t>
          </a:r>
        </a:p>
      </dgm:t>
    </dgm:pt>
    <dgm:pt modelId="{F386FDEA-861D-4A1A-8800-55A9A2F80DCB}" type="parTrans" cxnId="{3A5636B1-1951-4EA7-AB42-23FA407585C6}">
      <dgm:prSet/>
      <dgm:spPr/>
      <dgm:t>
        <a:bodyPr/>
        <a:lstStyle/>
        <a:p>
          <a:endParaRPr lang="en-US"/>
        </a:p>
      </dgm:t>
    </dgm:pt>
    <dgm:pt modelId="{8AE8190B-1D2B-4F97-8438-F508784DBFDA}" type="sibTrans" cxnId="{3A5636B1-1951-4EA7-AB42-23FA407585C6}">
      <dgm:prSet/>
      <dgm:spPr/>
      <dgm:t>
        <a:bodyPr/>
        <a:lstStyle/>
        <a:p>
          <a:endParaRPr lang="en-US"/>
        </a:p>
      </dgm:t>
    </dgm:pt>
    <dgm:pt modelId="{EFCFAE39-B22C-4A18-B134-57A90FD330CA}">
      <dgm:prSet phldrT="[Text]" custT="1"/>
      <dgm:spPr/>
      <dgm:t>
        <a:bodyPr/>
        <a:lstStyle/>
        <a:p>
          <a:r>
            <a:rPr lang="en-US" sz="1800" dirty="0"/>
            <a:t>Section A</a:t>
          </a:r>
        </a:p>
      </dgm:t>
    </dgm:pt>
    <dgm:pt modelId="{F4B4D592-7535-4D9C-A3CB-625E5C1B911F}" type="parTrans" cxnId="{26C89CBA-FC79-422F-959B-68F03953A56B}">
      <dgm:prSet/>
      <dgm:spPr/>
      <dgm:t>
        <a:bodyPr/>
        <a:lstStyle/>
        <a:p>
          <a:endParaRPr lang="en-US"/>
        </a:p>
      </dgm:t>
    </dgm:pt>
    <dgm:pt modelId="{9816CB89-5079-44BE-A248-390FDFF750F3}" type="sibTrans" cxnId="{26C89CBA-FC79-422F-959B-68F03953A56B}">
      <dgm:prSet/>
      <dgm:spPr/>
      <dgm:t>
        <a:bodyPr/>
        <a:lstStyle/>
        <a:p>
          <a:endParaRPr lang="en-US"/>
        </a:p>
      </dgm:t>
    </dgm:pt>
    <dgm:pt modelId="{7F0D3FB0-4727-4427-BD28-28DFFB2CFBEF}">
      <dgm:prSet phldrT="[Text]" custT="1"/>
      <dgm:spPr/>
      <dgm:t>
        <a:bodyPr/>
        <a:lstStyle/>
        <a:p>
          <a:r>
            <a:rPr lang="en-US" sz="1800" dirty="0"/>
            <a:t>Section B</a:t>
          </a:r>
        </a:p>
      </dgm:t>
    </dgm:pt>
    <dgm:pt modelId="{A2B3E4E0-40BC-49B7-8191-F7066D36D2DB}" type="parTrans" cxnId="{EA57BEAF-CA2A-4824-84F6-34CC0F614725}">
      <dgm:prSet/>
      <dgm:spPr/>
      <dgm:t>
        <a:bodyPr/>
        <a:lstStyle/>
        <a:p>
          <a:endParaRPr lang="en-US"/>
        </a:p>
      </dgm:t>
    </dgm:pt>
    <dgm:pt modelId="{95F6B218-973E-4724-905D-4BDCD1769010}" type="sibTrans" cxnId="{EA57BEAF-CA2A-4824-84F6-34CC0F614725}">
      <dgm:prSet/>
      <dgm:spPr/>
      <dgm:t>
        <a:bodyPr/>
        <a:lstStyle/>
        <a:p>
          <a:endParaRPr lang="en-US"/>
        </a:p>
      </dgm:t>
    </dgm:pt>
    <dgm:pt modelId="{9D27407A-034E-4F31-9248-94FD8B667B98}">
      <dgm:prSet phldrT="[Text]" custT="1"/>
      <dgm:spPr/>
      <dgm:t>
        <a:bodyPr/>
        <a:lstStyle/>
        <a:p>
          <a:r>
            <a:rPr lang="en-US" sz="1800" dirty="0"/>
            <a:t>Section C</a:t>
          </a:r>
        </a:p>
      </dgm:t>
    </dgm:pt>
    <dgm:pt modelId="{8294C7E7-5286-4905-89FD-F2B39D945E99}" type="parTrans" cxnId="{DD6590E0-75BE-4754-B06A-B8E091A3A27A}">
      <dgm:prSet/>
      <dgm:spPr/>
      <dgm:t>
        <a:bodyPr/>
        <a:lstStyle/>
        <a:p>
          <a:endParaRPr lang="en-US"/>
        </a:p>
      </dgm:t>
    </dgm:pt>
    <dgm:pt modelId="{3BC98B82-F169-4D53-809F-975ED2998F60}" type="sibTrans" cxnId="{DD6590E0-75BE-4754-B06A-B8E091A3A27A}">
      <dgm:prSet/>
      <dgm:spPr/>
      <dgm:t>
        <a:bodyPr/>
        <a:lstStyle/>
        <a:p>
          <a:endParaRPr lang="en-US"/>
        </a:p>
      </dgm:t>
    </dgm:pt>
    <dgm:pt modelId="{7646ECCF-6847-4E76-9A1D-B5FB16E66E96}">
      <dgm:prSet custT="1"/>
      <dgm:spPr>
        <a:solidFill>
          <a:schemeClr val="bg2"/>
        </a:solidFill>
      </dgm:spPr>
      <dgm:t>
        <a:bodyPr/>
        <a:lstStyle/>
        <a:p>
          <a:r>
            <a:rPr lang="en-US" sz="1800" dirty="0">
              <a:solidFill>
                <a:schemeClr val="accent1"/>
              </a:solidFill>
            </a:rPr>
            <a:t>1</a:t>
          </a:r>
        </a:p>
      </dgm:t>
    </dgm:pt>
    <dgm:pt modelId="{6695664D-A029-47CA-A047-3A5079412E3B}" type="parTrans" cxnId="{D78B8FE1-67D2-4302-9115-AA3C501D3A05}">
      <dgm:prSet/>
      <dgm:spPr/>
      <dgm:t>
        <a:bodyPr/>
        <a:lstStyle/>
        <a:p>
          <a:endParaRPr lang="en-US"/>
        </a:p>
      </dgm:t>
    </dgm:pt>
    <dgm:pt modelId="{E2D3EC2E-E8BF-4137-87C0-52CA56E57BA0}" type="sibTrans" cxnId="{D78B8FE1-67D2-4302-9115-AA3C501D3A05}">
      <dgm:prSet/>
      <dgm:spPr/>
      <dgm:t>
        <a:bodyPr/>
        <a:lstStyle/>
        <a:p>
          <a:endParaRPr lang="en-US"/>
        </a:p>
      </dgm:t>
    </dgm:pt>
    <dgm:pt modelId="{8F98B097-4F73-4149-BD73-7AECD87B0FAF}">
      <dgm:prSet custT="1"/>
      <dgm:spPr>
        <a:solidFill>
          <a:schemeClr val="bg2"/>
        </a:solidFill>
      </dgm:spPr>
      <dgm:t>
        <a:bodyPr/>
        <a:lstStyle/>
        <a:p>
          <a:r>
            <a:rPr lang="en-US" sz="1800" dirty="0">
              <a:solidFill>
                <a:schemeClr val="accent1"/>
              </a:solidFill>
            </a:rPr>
            <a:t>2</a:t>
          </a:r>
        </a:p>
      </dgm:t>
    </dgm:pt>
    <dgm:pt modelId="{9F04DB0B-1743-4C9D-B215-06118318E555}" type="parTrans" cxnId="{B3E20818-E8B5-47C4-8B53-8B1D9A27EE78}">
      <dgm:prSet/>
      <dgm:spPr/>
      <dgm:t>
        <a:bodyPr/>
        <a:lstStyle/>
        <a:p>
          <a:endParaRPr lang="en-US"/>
        </a:p>
      </dgm:t>
    </dgm:pt>
    <dgm:pt modelId="{B692ABCA-A965-4FD6-97FD-8A0B311FE3E9}" type="sibTrans" cxnId="{B3E20818-E8B5-47C4-8B53-8B1D9A27EE78}">
      <dgm:prSet/>
      <dgm:spPr/>
      <dgm:t>
        <a:bodyPr/>
        <a:lstStyle/>
        <a:p>
          <a:endParaRPr lang="en-US"/>
        </a:p>
      </dgm:t>
    </dgm:pt>
    <dgm:pt modelId="{D26CC353-1354-4A38-94EC-9CB8D76534D1}">
      <dgm:prSet custT="1"/>
      <dgm:spPr>
        <a:solidFill>
          <a:schemeClr val="bg2"/>
        </a:solidFill>
      </dgm:spPr>
      <dgm:t>
        <a:bodyPr/>
        <a:lstStyle/>
        <a:p>
          <a:r>
            <a:rPr lang="en-US" sz="1800" dirty="0">
              <a:solidFill>
                <a:schemeClr val="accent1"/>
              </a:solidFill>
            </a:rPr>
            <a:t>3</a:t>
          </a:r>
        </a:p>
      </dgm:t>
    </dgm:pt>
    <dgm:pt modelId="{06297787-A6C0-4795-8ACF-C5C8D129538F}" type="parTrans" cxnId="{AC0FC7A5-929C-4F33-B48C-0A297A90E044}">
      <dgm:prSet/>
      <dgm:spPr/>
      <dgm:t>
        <a:bodyPr/>
        <a:lstStyle/>
        <a:p>
          <a:endParaRPr lang="en-US"/>
        </a:p>
      </dgm:t>
    </dgm:pt>
    <dgm:pt modelId="{565F27B3-580D-4801-A0EC-583EFE75A5E5}" type="sibTrans" cxnId="{AC0FC7A5-929C-4F33-B48C-0A297A90E044}">
      <dgm:prSet/>
      <dgm:spPr/>
      <dgm:t>
        <a:bodyPr/>
        <a:lstStyle/>
        <a:p>
          <a:endParaRPr lang="en-US"/>
        </a:p>
      </dgm:t>
    </dgm:pt>
    <dgm:pt modelId="{0703EC6A-DDA5-4717-90FD-C8C9F1FD2A89}">
      <dgm:prSet custT="1"/>
      <dgm:spPr>
        <a:solidFill>
          <a:schemeClr val="bg2"/>
        </a:solidFill>
      </dgm:spPr>
      <dgm:t>
        <a:bodyPr/>
        <a:lstStyle/>
        <a:p>
          <a:r>
            <a:rPr lang="en-US" sz="1800" dirty="0">
              <a:solidFill>
                <a:schemeClr val="accent1"/>
              </a:solidFill>
            </a:rPr>
            <a:t>1</a:t>
          </a:r>
        </a:p>
      </dgm:t>
    </dgm:pt>
    <dgm:pt modelId="{DB7E6AA8-7514-461B-8CD4-10DD659ABE3F}" type="parTrans" cxnId="{8A5FC747-67BC-4090-A254-74B221E9977B}">
      <dgm:prSet/>
      <dgm:spPr/>
      <dgm:t>
        <a:bodyPr/>
        <a:lstStyle/>
        <a:p>
          <a:endParaRPr lang="en-US"/>
        </a:p>
      </dgm:t>
    </dgm:pt>
    <dgm:pt modelId="{205DDB08-05C0-4665-9F9D-17655249D0F4}" type="sibTrans" cxnId="{8A5FC747-67BC-4090-A254-74B221E9977B}">
      <dgm:prSet/>
      <dgm:spPr/>
      <dgm:t>
        <a:bodyPr/>
        <a:lstStyle/>
        <a:p>
          <a:endParaRPr lang="en-US"/>
        </a:p>
      </dgm:t>
    </dgm:pt>
    <dgm:pt modelId="{8C7D8FBF-C511-4FEE-B932-626BE17EFC05}">
      <dgm:prSet custT="1"/>
      <dgm:spPr>
        <a:solidFill>
          <a:schemeClr val="bg2"/>
        </a:solidFill>
      </dgm:spPr>
      <dgm:t>
        <a:bodyPr/>
        <a:lstStyle/>
        <a:p>
          <a:r>
            <a:rPr lang="en-US" sz="1800" dirty="0">
              <a:solidFill>
                <a:schemeClr val="accent1"/>
              </a:solidFill>
            </a:rPr>
            <a:t>2</a:t>
          </a:r>
        </a:p>
      </dgm:t>
    </dgm:pt>
    <dgm:pt modelId="{A715562D-3A6E-4B0A-ADD4-3217ACB0D3D3}" type="parTrans" cxnId="{DEB1E36B-37E9-4F9C-A77B-6E16F851072A}">
      <dgm:prSet/>
      <dgm:spPr/>
      <dgm:t>
        <a:bodyPr/>
        <a:lstStyle/>
        <a:p>
          <a:endParaRPr lang="en-US"/>
        </a:p>
      </dgm:t>
    </dgm:pt>
    <dgm:pt modelId="{5D5382C2-83D8-426F-914B-EA80D92FC65D}" type="sibTrans" cxnId="{DEB1E36B-37E9-4F9C-A77B-6E16F851072A}">
      <dgm:prSet/>
      <dgm:spPr/>
      <dgm:t>
        <a:bodyPr/>
        <a:lstStyle/>
        <a:p>
          <a:endParaRPr lang="en-US"/>
        </a:p>
      </dgm:t>
    </dgm:pt>
    <dgm:pt modelId="{C0B7CBCA-5869-4A2A-BAE2-949C289E4889}">
      <dgm:prSet custT="1"/>
      <dgm:spPr>
        <a:solidFill>
          <a:schemeClr val="bg2"/>
        </a:solidFill>
      </dgm:spPr>
      <dgm:t>
        <a:bodyPr/>
        <a:lstStyle/>
        <a:p>
          <a:r>
            <a:rPr lang="en-US" sz="1800" dirty="0">
              <a:solidFill>
                <a:schemeClr val="accent1"/>
              </a:solidFill>
            </a:rPr>
            <a:t>3</a:t>
          </a:r>
        </a:p>
      </dgm:t>
    </dgm:pt>
    <dgm:pt modelId="{10D84523-2B43-4FF2-8D4A-FE41A66E5F94}" type="parTrans" cxnId="{39D218E0-0D43-427F-A35C-96D4582B6EFA}">
      <dgm:prSet/>
      <dgm:spPr/>
      <dgm:t>
        <a:bodyPr/>
        <a:lstStyle/>
        <a:p>
          <a:endParaRPr lang="en-US"/>
        </a:p>
      </dgm:t>
    </dgm:pt>
    <dgm:pt modelId="{A3B64CF6-40D4-470D-A029-56D128F4F2C5}" type="sibTrans" cxnId="{39D218E0-0D43-427F-A35C-96D4582B6EFA}">
      <dgm:prSet/>
      <dgm:spPr/>
      <dgm:t>
        <a:bodyPr/>
        <a:lstStyle/>
        <a:p>
          <a:endParaRPr lang="en-US"/>
        </a:p>
      </dgm:t>
    </dgm:pt>
    <dgm:pt modelId="{674CF91B-827A-4083-8F73-F533AFA41F4A}">
      <dgm:prSet custT="1"/>
      <dgm:spPr>
        <a:solidFill>
          <a:schemeClr val="bg2"/>
        </a:solidFill>
      </dgm:spPr>
      <dgm:t>
        <a:bodyPr/>
        <a:lstStyle/>
        <a:p>
          <a:r>
            <a:rPr lang="en-US" sz="1800" dirty="0">
              <a:solidFill>
                <a:schemeClr val="accent1"/>
              </a:solidFill>
            </a:rPr>
            <a:t>1</a:t>
          </a:r>
        </a:p>
      </dgm:t>
    </dgm:pt>
    <dgm:pt modelId="{142530D1-33F2-4BF6-850B-C7AAFBB98E8D}" type="parTrans" cxnId="{304E4674-438E-474D-9D37-3A0011632A72}">
      <dgm:prSet/>
      <dgm:spPr/>
      <dgm:t>
        <a:bodyPr/>
        <a:lstStyle/>
        <a:p>
          <a:endParaRPr lang="en-US"/>
        </a:p>
      </dgm:t>
    </dgm:pt>
    <dgm:pt modelId="{F2C42461-6BF6-47A6-9A53-A72900D849BD}" type="sibTrans" cxnId="{304E4674-438E-474D-9D37-3A0011632A72}">
      <dgm:prSet/>
      <dgm:spPr/>
      <dgm:t>
        <a:bodyPr/>
        <a:lstStyle/>
        <a:p>
          <a:endParaRPr lang="en-US"/>
        </a:p>
      </dgm:t>
    </dgm:pt>
    <dgm:pt modelId="{EA9F1B42-DA25-436A-8B9D-BE9F1ECF3449}">
      <dgm:prSet custT="1"/>
      <dgm:spPr>
        <a:solidFill>
          <a:schemeClr val="bg2"/>
        </a:solidFill>
      </dgm:spPr>
      <dgm:t>
        <a:bodyPr/>
        <a:lstStyle/>
        <a:p>
          <a:r>
            <a:rPr lang="en-US" sz="1800" dirty="0">
              <a:solidFill>
                <a:schemeClr val="accent1"/>
              </a:solidFill>
            </a:rPr>
            <a:t>2</a:t>
          </a:r>
        </a:p>
      </dgm:t>
    </dgm:pt>
    <dgm:pt modelId="{18BA32C7-D334-457D-A500-5F45AB0740AC}" type="parTrans" cxnId="{789FA129-98F2-490B-B9D7-755180FFEA6F}">
      <dgm:prSet/>
      <dgm:spPr/>
      <dgm:t>
        <a:bodyPr/>
        <a:lstStyle/>
        <a:p>
          <a:endParaRPr lang="en-US"/>
        </a:p>
      </dgm:t>
    </dgm:pt>
    <dgm:pt modelId="{3E6E4CC7-A94E-49AC-90C1-EBCB634F7347}" type="sibTrans" cxnId="{789FA129-98F2-490B-B9D7-755180FFEA6F}">
      <dgm:prSet/>
      <dgm:spPr/>
      <dgm:t>
        <a:bodyPr/>
        <a:lstStyle/>
        <a:p>
          <a:endParaRPr lang="en-US"/>
        </a:p>
      </dgm:t>
    </dgm:pt>
    <dgm:pt modelId="{70C89E36-261F-472D-B959-21B25C4CE706}">
      <dgm:prSet custT="1"/>
      <dgm:spPr>
        <a:solidFill>
          <a:schemeClr val="bg2"/>
        </a:solidFill>
      </dgm:spPr>
      <dgm:t>
        <a:bodyPr/>
        <a:lstStyle/>
        <a:p>
          <a:r>
            <a:rPr lang="en-US" sz="1800" dirty="0">
              <a:solidFill>
                <a:schemeClr val="accent1"/>
              </a:solidFill>
            </a:rPr>
            <a:t>3</a:t>
          </a:r>
        </a:p>
      </dgm:t>
    </dgm:pt>
    <dgm:pt modelId="{54FEF555-A332-4D16-81CB-E7F275589F2E}" type="parTrans" cxnId="{5B3CF49A-73B3-4FC9-9AB9-FE3D4853A701}">
      <dgm:prSet/>
      <dgm:spPr/>
      <dgm:t>
        <a:bodyPr/>
        <a:lstStyle/>
        <a:p>
          <a:endParaRPr lang="en-US"/>
        </a:p>
      </dgm:t>
    </dgm:pt>
    <dgm:pt modelId="{33EBA140-2390-4A97-ACF9-362727BCCC02}" type="sibTrans" cxnId="{5B3CF49A-73B3-4FC9-9AB9-FE3D4853A701}">
      <dgm:prSet/>
      <dgm:spPr/>
      <dgm:t>
        <a:bodyPr/>
        <a:lstStyle/>
        <a:p>
          <a:endParaRPr lang="en-US"/>
        </a:p>
      </dgm:t>
    </dgm:pt>
    <dgm:pt modelId="{A674DB41-D81D-4728-A12A-07B4620AFA35}" type="pres">
      <dgm:prSet presAssocID="{96F747B1-4C9D-42F2-835A-81B7B4B81A2B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CDD230AA-A883-4927-9DFA-757A9C2CA734}" type="pres">
      <dgm:prSet presAssocID="{C90BAEC4-E1D1-4885-AE6A-91BAE24C248A}" presName="hierRoot1" presStyleCnt="0">
        <dgm:presLayoutVars>
          <dgm:hierBranch val="init"/>
        </dgm:presLayoutVars>
      </dgm:prSet>
      <dgm:spPr/>
    </dgm:pt>
    <dgm:pt modelId="{7B1DB663-F752-425D-9B3C-1F9BC5766D23}" type="pres">
      <dgm:prSet presAssocID="{C90BAEC4-E1D1-4885-AE6A-91BAE24C248A}" presName="rootComposite1" presStyleCnt="0"/>
      <dgm:spPr/>
    </dgm:pt>
    <dgm:pt modelId="{1135872D-F1D9-4DCF-8222-7D7130B65851}" type="pres">
      <dgm:prSet presAssocID="{C90BAEC4-E1D1-4885-AE6A-91BAE24C248A}" presName="rootText1" presStyleLbl="node0" presStyleIdx="0" presStyleCnt="1" custScaleX="168460" custScaleY="53454">
        <dgm:presLayoutVars>
          <dgm:chPref val="3"/>
        </dgm:presLayoutVars>
      </dgm:prSet>
      <dgm:spPr/>
    </dgm:pt>
    <dgm:pt modelId="{2FE78C82-22F6-4614-A8CA-0C5011C5DF71}" type="pres">
      <dgm:prSet presAssocID="{C90BAEC4-E1D1-4885-AE6A-91BAE24C248A}" presName="rootConnector1" presStyleLbl="node1" presStyleIdx="0" presStyleCnt="0"/>
      <dgm:spPr/>
    </dgm:pt>
    <dgm:pt modelId="{A337C29D-E344-4DF0-BFE9-ED2A230203D8}" type="pres">
      <dgm:prSet presAssocID="{C90BAEC4-E1D1-4885-AE6A-91BAE24C248A}" presName="hierChild2" presStyleCnt="0"/>
      <dgm:spPr/>
    </dgm:pt>
    <dgm:pt modelId="{03CA9ACA-3B48-4833-AB1B-77E957CEE6D7}" type="pres">
      <dgm:prSet presAssocID="{F4B4D592-7535-4D9C-A3CB-625E5C1B911F}" presName="Name37" presStyleLbl="parChTrans1D2" presStyleIdx="0" presStyleCnt="3"/>
      <dgm:spPr/>
    </dgm:pt>
    <dgm:pt modelId="{A24A330F-0FDC-44AE-A080-8DFE9C0295EA}" type="pres">
      <dgm:prSet presAssocID="{EFCFAE39-B22C-4A18-B134-57A90FD330CA}" presName="hierRoot2" presStyleCnt="0">
        <dgm:presLayoutVars>
          <dgm:hierBranch val="init"/>
        </dgm:presLayoutVars>
      </dgm:prSet>
      <dgm:spPr/>
    </dgm:pt>
    <dgm:pt modelId="{E2A35822-8987-47C2-B30C-F0C2CE3E3372}" type="pres">
      <dgm:prSet presAssocID="{EFCFAE39-B22C-4A18-B134-57A90FD330CA}" presName="rootComposite" presStyleCnt="0"/>
      <dgm:spPr/>
    </dgm:pt>
    <dgm:pt modelId="{7D810DD2-39B9-415F-B93B-22E9CDDA0576}" type="pres">
      <dgm:prSet presAssocID="{EFCFAE39-B22C-4A18-B134-57A90FD330CA}" presName="rootText" presStyleLbl="node2" presStyleIdx="0" presStyleCnt="3" custScaleX="168460" custScaleY="53454">
        <dgm:presLayoutVars>
          <dgm:chPref val="3"/>
        </dgm:presLayoutVars>
      </dgm:prSet>
      <dgm:spPr/>
    </dgm:pt>
    <dgm:pt modelId="{837A82DF-1CDB-45DC-ABA4-D885D1AF8A84}" type="pres">
      <dgm:prSet presAssocID="{EFCFAE39-B22C-4A18-B134-57A90FD330CA}" presName="rootConnector" presStyleLbl="node2" presStyleIdx="0" presStyleCnt="3"/>
      <dgm:spPr/>
    </dgm:pt>
    <dgm:pt modelId="{9503D9EA-4763-4361-920C-6235B7492469}" type="pres">
      <dgm:prSet presAssocID="{EFCFAE39-B22C-4A18-B134-57A90FD330CA}" presName="hierChild4" presStyleCnt="0"/>
      <dgm:spPr/>
    </dgm:pt>
    <dgm:pt modelId="{8A8F8097-9C78-4AFC-ABDE-50FB73521DDB}" type="pres">
      <dgm:prSet presAssocID="{6695664D-A029-47CA-A047-3A5079412E3B}" presName="Name37" presStyleLbl="parChTrans1D3" presStyleIdx="0" presStyleCnt="9"/>
      <dgm:spPr/>
    </dgm:pt>
    <dgm:pt modelId="{9169D1ED-E9BF-4172-9FD7-2E7FEFE2940C}" type="pres">
      <dgm:prSet presAssocID="{7646ECCF-6847-4E76-9A1D-B5FB16E66E96}" presName="hierRoot2" presStyleCnt="0">
        <dgm:presLayoutVars>
          <dgm:hierBranch val="init"/>
        </dgm:presLayoutVars>
      </dgm:prSet>
      <dgm:spPr/>
    </dgm:pt>
    <dgm:pt modelId="{62AB4E0A-CCF5-4B75-ADEB-E5BF0F5B2120}" type="pres">
      <dgm:prSet presAssocID="{7646ECCF-6847-4E76-9A1D-B5FB16E66E96}" presName="rootComposite" presStyleCnt="0"/>
      <dgm:spPr/>
    </dgm:pt>
    <dgm:pt modelId="{A9786ED3-35E7-48C4-AD03-257E8649DE60}" type="pres">
      <dgm:prSet presAssocID="{7646ECCF-6847-4E76-9A1D-B5FB16E66E96}" presName="rootText" presStyleLbl="node3" presStyleIdx="0" presStyleCnt="9" custScaleY="53454">
        <dgm:presLayoutVars>
          <dgm:chPref val="3"/>
        </dgm:presLayoutVars>
      </dgm:prSet>
      <dgm:spPr/>
    </dgm:pt>
    <dgm:pt modelId="{B5004464-DA98-491E-8126-2F37ABF60B90}" type="pres">
      <dgm:prSet presAssocID="{7646ECCF-6847-4E76-9A1D-B5FB16E66E96}" presName="rootConnector" presStyleLbl="node3" presStyleIdx="0" presStyleCnt="9"/>
      <dgm:spPr/>
    </dgm:pt>
    <dgm:pt modelId="{FE1BE7FB-C2FA-47D0-9F91-DBABF35BE44D}" type="pres">
      <dgm:prSet presAssocID="{7646ECCF-6847-4E76-9A1D-B5FB16E66E96}" presName="hierChild4" presStyleCnt="0"/>
      <dgm:spPr/>
    </dgm:pt>
    <dgm:pt modelId="{53F30597-5953-4E4E-92D5-4D84F3368D82}" type="pres">
      <dgm:prSet presAssocID="{7646ECCF-6847-4E76-9A1D-B5FB16E66E96}" presName="hierChild5" presStyleCnt="0"/>
      <dgm:spPr/>
    </dgm:pt>
    <dgm:pt modelId="{C4158172-931B-432C-BEAF-9A43CB012A18}" type="pres">
      <dgm:prSet presAssocID="{9F04DB0B-1743-4C9D-B215-06118318E555}" presName="Name37" presStyleLbl="parChTrans1D3" presStyleIdx="1" presStyleCnt="9"/>
      <dgm:spPr/>
    </dgm:pt>
    <dgm:pt modelId="{F7C54080-8120-47B0-86D2-B4CBF89F673E}" type="pres">
      <dgm:prSet presAssocID="{8F98B097-4F73-4149-BD73-7AECD87B0FAF}" presName="hierRoot2" presStyleCnt="0">
        <dgm:presLayoutVars>
          <dgm:hierBranch val="init"/>
        </dgm:presLayoutVars>
      </dgm:prSet>
      <dgm:spPr/>
    </dgm:pt>
    <dgm:pt modelId="{815B1FFF-84E1-48CE-BEEA-F72CEFD0EDCA}" type="pres">
      <dgm:prSet presAssocID="{8F98B097-4F73-4149-BD73-7AECD87B0FAF}" presName="rootComposite" presStyleCnt="0"/>
      <dgm:spPr/>
    </dgm:pt>
    <dgm:pt modelId="{44C48F6A-666F-42B3-9D45-32363B40D7A5}" type="pres">
      <dgm:prSet presAssocID="{8F98B097-4F73-4149-BD73-7AECD87B0FAF}" presName="rootText" presStyleLbl="node3" presStyleIdx="1" presStyleCnt="9" custScaleY="53454">
        <dgm:presLayoutVars>
          <dgm:chPref val="3"/>
        </dgm:presLayoutVars>
      </dgm:prSet>
      <dgm:spPr/>
    </dgm:pt>
    <dgm:pt modelId="{70692F8B-C76B-446A-9BA5-4BAA888B070A}" type="pres">
      <dgm:prSet presAssocID="{8F98B097-4F73-4149-BD73-7AECD87B0FAF}" presName="rootConnector" presStyleLbl="node3" presStyleIdx="1" presStyleCnt="9"/>
      <dgm:spPr/>
    </dgm:pt>
    <dgm:pt modelId="{90921F1A-4440-460F-BA5F-7F8E654ABCB4}" type="pres">
      <dgm:prSet presAssocID="{8F98B097-4F73-4149-BD73-7AECD87B0FAF}" presName="hierChild4" presStyleCnt="0"/>
      <dgm:spPr/>
    </dgm:pt>
    <dgm:pt modelId="{64EACC13-3E07-4C69-9D50-3CC5B1BF1647}" type="pres">
      <dgm:prSet presAssocID="{8F98B097-4F73-4149-BD73-7AECD87B0FAF}" presName="hierChild5" presStyleCnt="0"/>
      <dgm:spPr/>
    </dgm:pt>
    <dgm:pt modelId="{E114DC25-5DC8-4B20-93F3-A9CCF03ED2BE}" type="pres">
      <dgm:prSet presAssocID="{06297787-A6C0-4795-8ACF-C5C8D129538F}" presName="Name37" presStyleLbl="parChTrans1D3" presStyleIdx="2" presStyleCnt="9"/>
      <dgm:spPr/>
    </dgm:pt>
    <dgm:pt modelId="{D3106520-7349-4BCE-A11F-CA78C13D7580}" type="pres">
      <dgm:prSet presAssocID="{D26CC353-1354-4A38-94EC-9CB8D76534D1}" presName="hierRoot2" presStyleCnt="0">
        <dgm:presLayoutVars>
          <dgm:hierBranch val="init"/>
        </dgm:presLayoutVars>
      </dgm:prSet>
      <dgm:spPr/>
    </dgm:pt>
    <dgm:pt modelId="{A3E977F1-2F2C-40FB-B57E-C2198C72A69E}" type="pres">
      <dgm:prSet presAssocID="{D26CC353-1354-4A38-94EC-9CB8D76534D1}" presName="rootComposite" presStyleCnt="0"/>
      <dgm:spPr/>
    </dgm:pt>
    <dgm:pt modelId="{A218D10F-6B4C-4627-88A1-8C01181EE54A}" type="pres">
      <dgm:prSet presAssocID="{D26CC353-1354-4A38-94EC-9CB8D76534D1}" presName="rootText" presStyleLbl="node3" presStyleIdx="2" presStyleCnt="9" custScaleY="53454">
        <dgm:presLayoutVars>
          <dgm:chPref val="3"/>
        </dgm:presLayoutVars>
      </dgm:prSet>
      <dgm:spPr/>
    </dgm:pt>
    <dgm:pt modelId="{19D018A1-F183-4535-9F0C-88448C500126}" type="pres">
      <dgm:prSet presAssocID="{D26CC353-1354-4A38-94EC-9CB8D76534D1}" presName="rootConnector" presStyleLbl="node3" presStyleIdx="2" presStyleCnt="9"/>
      <dgm:spPr/>
    </dgm:pt>
    <dgm:pt modelId="{B4C5AC33-0E80-4AD3-9457-B5AFD3803267}" type="pres">
      <dgm:prSet presAssocID="{D26CC353-1354-4A38-94EC-9CB8D76534D1}" presName="hierChild4" presStyleCnt="0"/>
      <dgm:spPr/>
    </dgm:pt>
    <dgm:pt modelId="{311131AC-540E-4F80-8053-F816599C578F}" type="pres">
      <dgm:prSet presAssocID="{D26CC353-1354-4A38-94EC-9CB8D76534D1}" presName="hierChild5" presStyleCnt="0"/>
      <dgm:spPr/>
    </dgm:pt>
    <dgm:pt modelId="{EB868711-AEF2-48DF-9B4C-40E36E9E2FC6}" type="pres">
      <dgm:prSet presAssocID="{EFCFAE39-B22C-4A18-B134-57A90FD330CA}" presName="hierChild5" presStyleCnt="0"/>
      <dgm:spPr/>
    </dgm:pt>
    <dgm:pt modelId="{2ADFD87C-819D-4648-9E57-CEBC03BA6166}" type="pres">
      <dgm:prSet presAssocID="{A2B3E4E0-40BC-49B7-8191-F7066D36D2DB}" presName="Name37" presStyleLbl="parChTrans1D2" presStyleIdx="1" presStyleCnt="3"/>
      <dgm:spPr/>
    </dgm:pt>
    <dgm:pt modelId="{BBBA7508-A294-4C46-95F6-FD9EE7B60887}" type="pres">
      <dgm:prSet presAssocID="{7F0D3FB0-4727-4427-BD28-28DFFB2CFBEF}" presName="hierRoot2" presStyleCnt="0">
        <dgm:presLayoutVars>
          <dgm:hierBranch val="init"/>
        </dgm:presLayoutVars>
      </dgm:prSet>
      <dgm:spPr/>
    </dgm:pt>
    <dgm:pt modelId="{0E610445-468D-49FE-84E3-306FE08F1FB0}" type="pres">
      <dgm:prSet presAssocID="{7F0D3FB0-4727-4427-BD28-28DFFB2CFBEF}" presName="rootComposite" presStyleCnt="0"/>
      <dgm:spPr/>
    </dgm:pt>
    <dgm:pt modelId="{E55AF353-E0AC-4839-98B8-2CBE6F14C6BC}" type="pres">
      <dgm:prSet presAssocID="{7F0D3FB0-4727-4427-BD28-28DFFB2CFBEF}" presName="rootText" presStyleLbl="node2" presStyleIdx="1" presStyleCnt="3" custScaleX="168460" custScaleY="53454">
        <dgm:presLayoutVars>
          <dgm:chPref val="3"/>
        </dgm:presLayoutVars>
      </dgm:prSet>
      <dgm:spPr/>
    </dgm:pt>
    <dgm:pt modelId="{96D9974F-B01C-48CF-9D3B-E2E7EF0FD872}" type="pres">
      <dgm:prSet presAssocID="{7F0D3FB0-4727-4427-BD28-28DFFB2CFBEF}" presName="rootConnector" presStyleLbl="node2" presStyleIdx="1" presStyleCnt="3"/>
      <dgm:spPr/>
    </dgm:pt>
    <dgm:pt modelId="{E5ECD415-1FB2-442A-ABE5-665A461EF531}" type="pres">
      <dgm:prSet presAssocID="{7F0D3FB0-4727-4427-BD28-28DFFB2CFBEF}" presName="hierChild4" presStyleCnt="0"/>
      <dgm:spPr/>
    </dgm:pt>
    <dgm:pt modelId="{F9824F6D-0287-425C-A3A2-EA7D78883DD5}" type="pres">
      <dgm:prSet presAssocID="{DB7E6AA8-7514-461B-8CD4-10DD659ABE3F}" presName="Name37" presStyleLbl="parChTrans1D3" presStyleIdx="3" presStyleCnt="9"/>
      <dgm:spPr/>
    </dgm:pt>
    <dgm:pt modelId="{860FBA63-CAA9-4AAE-815D-DB3BD505A38D}" type="pres">
      <dgm:prSet presAssocID="{0703EC6A-DDA5-4717-90FD-C8C9F1FD2A89}" presName="hierRoot2" presStyleCnt="0">
        <dgm:presLayoutVars>
          <dgm:hierBranch val="init"/>
        </dgm:presLayoutVars>
      </dgm:prSet>
      <dgm:spPr/>
    </dgm:pt>
    <dgm:pt modelId="{3865A47D-588B-47D1-B3CC-021B6ACE024E}" type="pres">
      <dgm:prSet presAssocID="{0703EC6A-DDA5-4717-90FD-C8C9F1FD2A89}" presName="rootComposite" presStyleCnt="0"/>
      <dgm:spPr/>
    </dgm:pt>
    <dgm:pt modelId="{8711AA90-A4BE-4479-993F-EE695D9D73DA}" type="pres">
      <dgm:prSet presAssocID="{0703EC6A-DDA5-4717-90FD-C8C9F1FD2A89}" presName="rootText" presStyleLbl="node3" presStyleIdx="3" presStyleCnt="9" custScaleY="53454">
        <dgm:presLayoutVars>
          <dgm:chPref val="3"/>
        </dgm:presLayoutVars>
      </dgm:prSet>
      <dgm:spPr/>
    </dgm:pt>
    <dgm:pt modelId="{403DC528-E193-44F6-B4FB-BACCFC9D74E4}" type="pres">
      <dgm:prSet presAssocID="{0703EC6A-DDA5-4717-90FD-C8C9F1FD2A89}" presName="rootConnector" presStyleLbl="node3" presStyleIdx="3" presStyleCnt="9"/>
      <dgm:spPr/>
    </dgm:pt>
    <dgm:pt modelId="{C647419B-452D-45E4-9CF5-07C589E1D366}" type="pres">
      <dgm:prSet presAssocID="{0703EC6A-DDA5-4717-90FD-C8C9F1FD2A89}" presName="hierChild4" presStyleCnt="0"/>
      <dgm:spPr/>
    </dgm:pt>
    <dgm:pt modelId="{764C9362-5F30-4A0D-B270-26E6B2676EDD}" type="pres">
      <dgm:prSet presAssocID="{0703EC6A-DDA5-4717-90FD-C8C9F1FD2A89}" presName="hierChild5" presStyleCnt="0"/>
      <dgm:spPr/>
    </dgm:pt>
    <dgm:pt modelId="{86D91E64-A536-414C-AB02-2063628023AA}" type="pres">
      <dgm:prSet presAssocID="{A715562D-3A6E-4B0A-ADD4-3217ACB0D3D3}" presName="Name37" presStyleLbl="parChTrans1D3" presStyleIdx="4" presStyleCnt="9"/>
      <dgm:spPr/>
    </dgm:pt>
    <dgm:pt modelId="{8E64A355-0004-4480-9CF2-0029D7A9918C}" type="pres">
      <dgm:prSet presAssocID="{8C7D8FBF-C511-4FEE-B932-626BE17EFC05}" presName="hierRoot2" presStyleCnt="0">
        <dgm:presLayoutVars>
          <dgm:hierBranch val="init"/>
        </dgm:presLayoutVars>
      </dgm:prSet>
      <dgm:spPr/>
    </dgm:pt>
    <dgm:pt modelId="{CEC95F21-8C36-465A-AEE1-6CEA77C49A8C}" type="pres">
      <dgm:prSet presAssocID="{8C7D8FBF-C511-4FEE-B932-626BE17EFC05}" presName="rootComposite" presStyleCnt="0"/>
      <dgm:spPr/>
    </dgm:pt>
    <dgm:pt modelId="{545E9D22-4EAD-4377-9CE5-9761C5BA24E4}" type="pres">
      <dgm:prSet presAssocID="{8C7D8FBF-C511-4FEE-B932-626BE17EFC05}" presName="rootText" presStyleLbl="node3" presStyleIdx="4" presStyleCnt="9" custScaleY="53454">
        <dgm:presLayoutVars>
          <dgm:chPref val="3"/>
        </dgm:presLayoutVars>
      </dgm:prSet>
      <dgm:spPr/>
    </dgm:pt>
    <dgm:pt modelId="{44CDA811-19FE-4772-8C00-02D368A63B3A}" type="pres">
      <dgm:prSet presAssocID="{8C7D8FBF-C511-4FEE-B932-626BE17EFC05}" presName="rootConnector" presStyleLbl="node3" presStyleIdx="4" presStyleCnt="9"/>
      <dgm:spPr/>
    </dgm:pt>
    <dgm:pt modelId="{84E64CFE-BA37-491A-8606-9F48876BC1FA}" type="pres">
      <dgm:prSet presAssocID="{8C7D8FBF-C511-4FEE-B932-626BE17EFC05}" presName="hierChild4" presStyleCnt="0"/>
      <dgm:spPr/>
    </dgm:pt>
    <dgm:pt modelId="{6F099045-FAFC-4C23-839A-80B20A920F7A}" type="pres">
      <dgm:prSet presAssocID="{8C7D8FBF-C511-4FEE-B932-626BE17EFC05}" presName="hierChild5" presStyleCnt="0"/>
      <dgm:spPr/>
    </dgm:pt>
    <dgm:pt modelId="{345CA92A-8C4E-4449-A514-B0A7C59E893E}" type="pres">
      <dgm:prSet presAssocID="{10D84523-2B43-4FF2-8D4A-FE41A66E5F94}" presName="Name37" presStyleLbl="parChTrans1D3" presStyleIdx="5" presStyleCnt="9"/>
      <dgm:spPr/>
    </dgm:pt>
    <dgm:pt modelId="{44C25C75-6106-430D-82BA-C848E65429EE}" type="pres">
      <dgm:prSet presAssocID="{C0B7CBCA-5869-4A2A-BAE2-949C289E4889}" presName="hierRoot2" presStyleCnt="0">
        <dgm:presLayoutVars>
          <dgm:hierBranch val="init"/>
        </dgm:presLayoutVars>
      </dgm:prSet>
      <dgm:spPr/>
    </dgm:pt>
    <dgm:pt modelId="{701A5FB1-23E0-4377-9161-EB7573344FB7}" type="pres">
      <dgm:prSet presAssocID="{C0B7CBCA-5869-4A2A-BAE2-949C289E4889}" presName="rootComposite" presStyleCnt="0"/>
      <dgm:spPr/>
    </dgm:pt>
    <dgm:pt modelId="{FD71FEB9-A15B-43AC-B42B-D6D4ED221D37}" type="pres">
      <dgm:prSet presAssocID="{C0B7CBCA-5869-4A2A-BAE2-949C289E4889}" presName="rootText" presStyleLbl="node3" presStyleIdx="5" presStyleCnt="9" custScaleY="53454">
        <dgm:presLayoutVars>
          <dgm:chPref val="3"/>
        </dgm:presLayoutVars>
      </dgm:prSet>
      <dgm:spPr/>
    </dgm:pt>
    <dgm:pt modelId="{949114BF-7619-455F-B587-5AD7C40E5167}" type="pres">
      <dgm:prSet presAssocID="{C0B7CBCA-5869-4A2A-BAE2-949C289E4889}" presName="rootConnector" presStyleLbl="node3" presStyleIdx="5" presStyleCnt="9"/>
      <dgm:spPr/>
    </dgm:pt>
    <dgm:pt modelId="{1B77D941-2562-466E-84D2-96F9A36262D8}" type="pres">
      <dgm:prSet presAssocID="{C0B7CBCA-5869-4A2A-BAE2-949C289E4889}" presName="hierChild4" presStyleCnt="0"/>
      <dgm:spPr/>
    </dgm:pt>
    <dgm:pt modelId="{41D2D48F-0CDE-4A96-8F67-130D26650057}" type="pres">
      <dgm:prSet presAssocID="{C0B7CBCA-5869-4A2A-BAE2-949C289E4889}" presName="hierChild5" presStyleCnt="0"/>
      <dgm:spPr/>
    </dgm:pt>
    <dgm:pt modelId="{DD2245F9-262F-4C3C-8358-64714438770D}" type="pres">
      <dgm:prSet presAssocID="{7F0D3FB0-4727-4427-BD28-28DFFB2CFBEF}" presName="hierChild5" presStyleCnt="0"/>
      <dgm:spPr/>
    </dgm:pt>
    <dgm:pt modelId="{AC311485-2F3D-4A14-BBC9-64BEA76556B3}" type="pres">
      <dgm:prSet presAssocID="{8294C7E7-5286-4905-89FD-F2B39D945E99}" presName="Name37" presStyleLbl="parChTrans1D2" presStyleIdx="2" presStyleCnt="3"/>
      <dgm:spPr/>
    </dgm:pt>
    <dgm:pt modelId="{0A1D8DEF-FF97-470F-B123-99CCDCE3AEB2}" type="pres">
      <dgm:prSet presAssocID="{9D27407A-034E-4F31-9248-94FD8B667B98}" presName="hierRoot2" presStyleCnt="0">
        <dgm:presLayoutVars>
          <dgm:hierBranch val="init"/>
        </dgm:presLayoutVars>
      </dgm:prSet>
      <dgm:spPr/>
    </dgm:pt>
    <dgm:pt modelId="{CDB79E9D-20A1-4646-95A8-A6892B337035}" type="pres">
      <dgm:prSet presAssocID="{9D27407A-034E-4F31-9248-94FD8B667B98}" presName="rootComposite" presStyleCnt="0"/>
      <dgm:spPr/>
    </dgm:pt>
    <dgm:pt modelId="{8CA60CBB-194C-4229-A377-3F771E8A078D}" type="pres">
      <dgm:prSet presAssocID="{9D27407A-034E-4F31-9248-94FD8B667B98}" presName="rootText" presStyleLbl="node2" presStyleIdx="2" presStyleCnt="3" custScaleX="168460" custScaleY="53454">
        <dgm:presLayoutVars>
          <dgm:chPref val="3"/>
        </dgm:presLayoutVars>
      </dgm:prSet>
      <dgm:spPr/>
    </dgm:pt>
    <dgm:pt modelId="{A258EFAF-1C05-459E-8743-731170F73C83}" type="pres">
      <dgm:prSet presAssocID="{9D27407A-034E-4F31-9248-94FD8B667B98}" presName="rootConnector" presStyleLbl="node2" presStyleIdx="2" presStyleCnt="3"/>
      <dgm:spPr/>
    </dgm:pt>
    <dgm:pt modelId="{660DDE01-0E64-4456-A456-37015758678C}" type="pres">
      <dgm:prSet presAssocID="{9D27407A-034E-4F31-9248-94FD8B667B98}" presName="hierChild4" presStyleCnt="0"/>
      <dgm:spPr/>
    </dgm:pt>
    <dgm:pt modelId="{37DE705D-5B03-4787-942A-5DB5ABADEABC}" type="pres">
      <dgm:prSet presAssocID="{142530D1-33F2-4BF6-850B-C7AAFBB98E8D}" presName="Name37" presStyleLbl="parChTrans1D3" presStyleIdx="6" presStyleCnt="9"/>
      <dgm:spPr/>
    </dgm:pt>
    <dgm:pt modelId="{4B9A4C7D-4450-4E2E-84A0-E1E4BFA9888A}" type="pres">
      <dgm:prSet presAssocID="{674CF91B-827A-4083-8F73-F533AFA41F4A}" presName="hierRoot2" presStyleCnt="0">
        <dgm:presLayoutVars>
          <dgm:hierBranch val="init"/>
        </dgm:presLayoutVars>
      </dgm:prSet>
      <dgm:spPr/>
    </dgm:pt>
    <dgm:pt modelId="{77E11354-29FA-483D-8712-8C1115D83606}" type="pres">
      <dgm:prSet presAssocID="{674CF91B-827A-4083-8F73-F533AFA41F4A}" presName="rootComposite" presStyleCnt="0"/>
      <dgm:spPr/>
    </dgm:pt>
    <dgm:pt modelId="{095C45DD-97AF-4D65-A0CD-3B491EC7C9E6}" type="pres">
      <dgm:prSet presAssocID="{674CF91B-827A-4083-8F73-F533AFA41F4A}" presName="rootText" presStyleLbl="node3" presStyleIdx="6" presStyleCnt="9" custScaleY="53454">
        <dgm:presLayoutVars>
          <dgm:chPref val="3"/>
        </dgm:presLayoutVars>
      </dgm:prSet>
      <dgm:spPr/>
    </dgm:pt>
    <dgm:pt modelId="{2AF8DD22-6BF1-44A8-B6FF-9698DDF91559}" type="pres">
      <dgm:prSet presAssocID="{674CF91B-827A-4083-8F73-F533AFA41F4A}" presName="rootConnector" presStyleLbl="node3" presStyleIdx="6" presStyleCnt="9"/>
      <dgm:spPr/>
    </dgm:pt>
    <dgm:pt modelId="{A2780EA7-6FD3-448D-92DB-A82B213E0E41}" type="pres">
      <dgm:prSet presAssocID="{674CF91B-827A-4083-8F73-F533AFA41F4A}" presName="hierChild4" presStyleCnt="0"/>
      <dgm:spPr/>
    </dgm:pt>
    <dgm:pt modelId="{0F786E6F-6E48-4FE7-89DC-6F8FEA61F5BA}" type="pres">
      <dgm:prSet presAssocID="{674CF91B-827A-4083-8F73-F533AFA41F4A}" presName="hierChild5" presStyleCnt="0"/>
      <dgm:spPr/>
    </dgm:pt>
    <dgm:pt modelId="{B71C52F2-B5C6-4BE8-9892-12EE37CF3CD0}" type="pres">
      <dgm:prSet presAssocID="{18BA32C7-D334-457D-A500-5F45AB0740AC}" presName="Name37" presStyleLbl="parChTrans1D3" presStyleIdx="7" presStyleCnt="9"/>
      <dgm:spPr/>
    </dgm:pt>
    <dgm:pt modelId="{29E0844F-FF8E-4E71-A5EB-8196CEDF4BCA}" type="pres">
      <dgm:prSet presAssocID="{EA9F1B42-DA25-436A-8B9D-BE9F1ECF3449}" presName="hierRoot2" presStyleCnt="0">
        <dgm:presLayoutVars>
          <dgm:hierBranch val="init"/>
        </dgm:presLayoutVars>
      </dgm:prSet>
      <dgm:spPr/>
    </dgm:pt>
    <dgm:pt modelId="{053EE1E0-10FA-47E7-AEF3-02F7ED74C15D}" type="pres">
      <dgm:prSet presAssocID="{EA9F1B42-DA25-436A-8B9D-BE9F1ECF3449}" presName="rootComposite" presStyleCnt="0"/>
      <dgm:spPr/>
    </dgm:pt>
    <dgm:pt modelId="{60C01A75-D002-4F50-9702-0A6301FE4A85}" type="pres">
      <dgm:prSet presAssocID="{EA9F1B42-DA25-436A-8B9D-BE9F1ECF3449}" presName="rootText" presStyleLbl="node3" presStyleIdx="7" presStyleCnt="9" custScaleY="53454">
        <dgm:presLayoutVars>
          <dgm:chPref val="3"/>
        </dgm:presLayoutVars>
      </dgm:prSet>
      <dgm:spPr/>
    </dgm:pt>
    <dgm:pt modelId="{D8459AE6-8C42-4DA8-BD95-7DFF2A71025B}" type="pres">
      <dgm:prSet presAssocID="{EA9F1B42-DA25-436A-8B9D-BE9F1ECF3449}" presName="rootConnector" presStyleLbl="node3" presStyleIdx="7" presStyleCnt="9"/>
      <dgm:spPr/>
    </dgm:pt>
    <dgm:pt modelId="{D2F9A60C-D9DA-4348-BDFC-862696014C4B}" type="pres">
      <dgm:prSet presAssocID="{EA9F1B42-DA25-436A-8B9D-BE9F1ECF3449}" presName="hierChild4" presStyleCnt="0"/>
      <dgm:spPr/>
    </dgm:pt>
    <dgm:pt modelId="{74CDC28C-D68A-4C30-9E9A-68E13B80D35B}" type="pres">
      <dgm:prSet presAssocID="{EA9F1B42-DA25-436A-8B9D-BE9F1ECF3449}" presName="hierChild5" presStyleCnt="0"/>
      <dgm:spPr/>
    </dgm:pt>
    <dgm:pt modelId="{549FE571-92E0-4A4F-810D-D7055BD48BAF}" type="pres">
      <dgm:prSet presAssocID="{54FEF555-A332-4D16-81CB-E7F275589F2E}" presName="Name37" presStyleLbl="parChTrans1D3" presStyleIdx="8" presStyleCnt="9"/>
      <dgm:spPr/>
    </dgm:pt>
    <dgm:pt modelId="{AC102AF6-0169-4770-BA06-D2A7899DE524}" type="pres">
      <dgm:prSet presAssocID="{70C89E36-261F-472D-B959-21B25C4CE706}" presName="hierRoot2" presStyleCnt="0">
        <dgm:presLayoutVars>
          <dgm:hierBranch val="init"/>
        </dgm:presLayoutVars>
      </dgm:prSet>
      <dgm:spPr/>
    </dgm:pt>
    <dgm:pt modelId="{450A495A-F519-4C31-8427-1B3CB9BDFFC7}" type="pres">
      <dgm:prSet presAssocID="{70C89E36-261F-472D-B959-21B25C4CE706}" presName="rootComposite" presStyleCnt="0"/>
      <dgm:spPr/>
    </dgm:pt>
    <dgm:pt modelId="{75AC6451-C343-48F5-B4DA-6AED228D38D8}" type="pres">
      <dgm:prSet presAssocID="{70C89E36-261F-472D-B959-21B25C4CE706}" presName="rootText" presStyleLbl="node3" presStyleIdx="8" presStyleCnt="9" custScaleY="53454">
        <dgm:presLayoutVars>
          <dgm:chPref val="3"/>
        </dgm:presLayoutVars>
      </dgm:prSet>
      <dgm:spPr/>
    </dgm:pt>
    <dgm:pt modelId="{6E109877-B21A-4EDB-9628-D459635BA4E6}" type="pres">
      <dgm:prSet presAssocID="{70C89E36-261F-472D-B959-21B25C4CE706}" presName="rootConnector" presStyleLbl="node3" presStyleIdx="8" presStyleCnt="9"/>
      <dgm:spPr/>
    </dgm:pt>
    <dgm:pt modelId="{81E9D48B-1A19-4DD5-96EA-EE4691E21ABB}" type="pres">
      <dgm:prSet presAssocID="{70C89E36-261F-472D-B959-21B25C4CE706}" presName="hierChild4" presStyleCnt="0"/>
      <dgm:spPr/>
    </dgm:pt>
    <dgm:pt modelId="{34336AE1-FB98-437D-91AF-EA10C6C7307A}" type="pres">
      <dgm:prSet presAssocID="{70C89E36-261F-472D-B959-21B25C4CE706}" presName="hierChild5" presStyleCnt="0"/>
      <dgm:spPr/>
    </dgm:pt>
    <dgm:pt modelId="{9753264D-C463-4D1B-9DC5-11BCC2FF2CB5}" type="pres">
      <dgm:prSet presAssocID="{9D27407A-034E-4F31-9248-94FD8B667B98}" presName="hierChild5" presStyleCnt="0"/>
      <dgm:spPr/>
    </dgm:pt>
    <dgm:pt modelId="{3919C1FB-533F-48D6-A9FD-95A17F81F953}" type="pres">
      <dgm:prSet presAssocID="{C90BAEC4-E1D1-4885-AE6A-91BAE24C248A}" presName="hierChild3" presStyleCnt="0"/>
      <dgm:spPr/>
    </dgm:pt>
  </dgm:ptLst>
  <dgm:cxnLst>
    <dgm:cxn modelId="{A1512002-818C-4889-A501-CC3CE722884C}" type="presOf" srcId="{9D27407A-034E-4F31-9248-94FD8B667B98}" destId="{A258EFAF-1C05-459E-8743-731170F73C83}" srcOrd="1" destOrd="0" presId="urn:microsoft.com/office/officeart/2005/8/layout/orgChart1"/>
    <dgm:cxn modelId="{583C9403-63A9-4556-8D54-00820565A920}" type="presOf" srcId="{7F0D3FB0-4727-4427-BD28-28DFFB2CFBEF}" destId="{E55AF353-E0AC-4839-98B8-2CBE6F14C6BC}" srcOrd="0" destOrd="0" presId="urn:microsoft.com/office/officeart/2005/8/layout/orgChart1"/>
    <dgm:cxn modelId="{7071AC06-6600-4588-9DD9-37E49505EDA7}" type="presOf" srcId="{70C89E36-261F-472D-B959-21B25C4CE706}" destId="{75AC6451-C343-48F5-B4DA-6AED228D38D8}" srcOrd="0" destOrd="0" presId="urn:microsoft.com/office/officeart/2005/8/layout/orgChart1"/>
    <dgm:cxn modelId="{13124908-4318-4992-A6C1-410E59ED24D6}" type="presOf" srcId="{EA9F1B42-DA25-436A-8B9D-BE9F1ECF3449}" destId="{D8459AE6-8C42-4DA8-BD95-7DFF2A71025B}" srcOrd="1" destOrd="0" presId="urn:microsoft.com/office/officeart/2005/8/layout/orgChart1"/>
    <dgm:cxn modelId="{6452220C-E676-424B-9C72-9F7A1931D262}" type="presOf" srcId="{142530D1-33F2-4BF6-850B-C7AAFBB98E8D}" destId="{37DE705D-5B03-4787-942A-5DB5ABADEABC}" srcOrd="0" destOrd="0" presId="urn:microsoft.com/office/officeart/2005/8/layout/orgChart1"/>
    <dgm:cxn modelId="{B3E20818-E8B5-47C4-8B53-8B1D9A27EE78}" srcId="{EFCFAE39-B22C-4A18-B134-57A90FD330CA}" destId="{8F98B097-4F73-4149-BD73-7AECD87B0FAF}" srcOrd="1" destOrd="0" parTransId="{9F04DB0B-1743-4C9D-B215-06118318E555}" sibTransId="{B692ABCA-A965-4FD6-97FD-8A0B311FE3E9}"/>
    <dgm:cxn modelId="{DC75291B-9E58-48D3-A074-0CC5C9651465}" type="presOf" srcId="{EFCFAE39-B22C-4A18-B134-57A90FD330CA}" destId="{7D810DD2-39B9-415F-B93B-22E9CDDA0576}" srcOrd="0" destOrd="0" presId="urn:microsoft.com/office/officeart/2005/8/layout/orgChart1"/>
    <dgm:cxn modelId="{D329751D-DBE9-450D-8685-E883F71F7BAE}" type="presOf" srcId="{8C7D8FBF-C511-4FEE-B932-626BE17EFC05}" destId="{44CDA811-19FE-4772-8C00-02D368A63B3A}" srcOrd="1" destOrd="0" presId="urn:microsoft.com/office/officeart/2005/8/layout/orgChart1"/>
    <dgm:cxn modelId="{2DCB751F-ADE0-49B8-A16B-BB749E4D3EBC}" type="presOf" srcId="{EA9F1B42-DA25-436A-8B9D-BE9F1ECF3449}" destId="{60C01A75-D002-4F50-9702-0A6301FE4A85}" srcOrd="0" destOrd="0" presId="urn:microsoft.com/office/officeart/2005/8/layout/orgChart1"/>
    <dgm:cxn modelId="{C8DC7228-14B9-4035-A304-162F7E1A11D1}" type="presOf" srcId="{8F98B097-4F73-4149-BD73-7AECD87B0FAF}" destId="{44C48F6A-666F-42B3-9D45-32363B40D7A5}" srcOrd="0" destOrd="0" presId="urn:microsoft.com/office/officeart/2005/8/layout/orgChart1"/>
    <dgm:cxn modelId="{789FA129-98F2-490B-B9D7-755180FFEA6F}" srcId="{9D27407A-034E-4F31-9248-94FD8B667B98}" destId="{EA9F1B42-DA25-436A-8B9D-BE9F1ECF3449}" srcOrd="1" destOrd="0" parTransId="{18BA32C7-D334-457D-A500-5F45AB0740AC}" sibTransId="{3E6E4CC7-A94E-49AC-90C1-EBCB634F7347}"/>
    <dgm:cxn modelId="{774AE53B-F28A-412B-AE49-F757802D1FD5}" type="presOf" srcId="{7F0D3FB0-4727-4427-BD28-28DFFB2CFBEF}" destId="{96D9974F-B01C-48CF-9D3B-E2E7EF0FD872}" srcOrd="1" destOrd="0" presId="urn:microsoft.com/office/officeart/2005/8/layout/orgChart1"/>
    <dgm:cxn modelId="{B570825E-9A91-4E9E-9A8B-BF0DB499A5DD}" type="presOf" srcId="{D26CC353-1354-4A38-94EC-9CB8D76534D1}" destId="{19D018A1-F183-4535-9F0C-88448C500126}" srcOrd="1" destOrd="0" presId="urn:microsoft.com/office/officeart/2005/8/layout/orgChart1"/>
    <dgm:cxn modelId="{26F77741-0BC6-4E3A-9B3E-6D2BA67E08D5}" type="presOf" srcId="{D26CC353-1354-4A38-94EC-9CB8D76534D1}" destId="{A218D10F-6B4C-4627-88A1-8C01181EE54A}" srcOrd="0" destOrd="0" presId="urn:microsoft.com/office/officeart/2005/8/layout/orgChart1"/>
    <dgm:cxn modelId="{3ADA2B42-13CF-413E-A1F8-BFE7540FF66F}" type="presOf" srcId="{8F98B097-4F73-4149-BD73-7AECD87B0FAF}" destId="{70692F8B-C76B-446A-9BA5-4BAA888B070A}" srcOrd="1" destOrd="0" presId="urn:microsoft.com/office/officeart/2005/8/layout/orgChart1"/>
    <dgm:cxn modelId="{8A5FC747-67BC-4090-A254-74B221E9977B}" srcId="{7F0D3FB0-4727-4427-BD28-28DFFB2CFBEF}" destId="{0703EC6A-DDA5-4717-90FD-C8C9F1FD2A89}" srcOrd="0" destOrd="0" parTransId="{DB7E6AA8-7514-461B-8CD4-10DD659ABE3F}" sibTransId="{205DDB08-05C0-4665-9F9D-17655249D0F4}"/>
    <dgm:cxn modelId="{B4E2396B-A7FE-4DB8-A42D-F9136A55237E}" type="presOf" srcId="{C90BAEC4-E1D1-4885-AE6A-91BAE24C248A}" destId="{1135872D-F1D9-4DCF-8222-7D7130B65851}" srcOrd="0" destOrd="0" presId="urn:microsoft.com/office/officeart/2005/8/layout/orgChart1"/>
    <dgm:cxn modelId="{DEB1E36B-37E9-4F9C-A77B-6E16F851072A}" srcId="{7F0D3FB0-4727-4427-BD28-28DFFB2CFBEF}" destId="{8C7D8FBF-C511-4FEE-B932-626BE17EFC05}" srcOrd="1" destOrd="0" parTransId="{A715562D-3A6E-4B0A-ADD4-3217ACB0D3D3}" sibTransId="{5D5382C2-83D8-426F-914B-EA80D92FC65D}"/>
    <dgm:cxn modelId="{6015FD53-7A33-4620-B34C-AEBD14659172}" type="presOf" srcId="{674CF91B-827A-4083-8F73-F533AFA41F4A}" destId="{2AF8DD22-6BF1-44A8-B6FF-9698DDF91559}" srcOrd="1" destOrd="0" presId="urn:microsoft.com/office/officeart/2005/8/layout/orgChart1"/>
    <dgm:cxn modelId="{304E4674-438E-474D-9D37-3A0011632A72}" srcId="{9D27407A-034E-4F31-9248-94FD8B667B98}" destId="{674CF91B-827A-4083-8F73-F533AFA41F4A}" srcOrd="0" destOrd="0" parTransId="{142530D1-33F2-4BF6-850B-C7AAFBB98E8D}" sibTransId="{F2C42461-6BF6-47A6-9A53-A72900D849BD}"/>
    <dgm:cxn modelId="{DF9F0E55-C7B8-487D-9704-9A76646D14DC}" type="presOf" srcId="{8C7D8FBF-C511-4FEE-B932-626BE17EFC05}" destId="{545E9D22-4EAD-4377-9CE5-9761C5BA24E4}" srcOrd="0" destOrd="0" presId="urn:microsoft.com/office/officeart/2005/8/layout/orgChart1"/>
    <dgm:cxn modelId="{8E4A4775-1BFF-40E9-AC4B-0E078120900F}" type="presOf" srcId="{96F747B1-4C9D-42F2-835A-81B7B4B81A2B}" destId="{A674DB41-D81D-4728-A12A-07B4620AFA35}" srcOrd="0" destOrd="0" presId="urn:microsoft.com/office/officeart/2005/8/layout/orgChart1"/>
    <dgm:cxn modelId="{50B19D57-1A51-4CEC-BABF-FC102EC08E01}" type="presOf" srcId="{674CF91B-827A-4083-8F73-F533AFA41F4A}" destId="{095C45DD-97AF-4D65-A0CD-3B491EC7C9E6}" srcOrd="0" destOrd="0" presId="urn:microsoft.com/office/officeart/2005/8/layout/orgChart1"/>
    <dgm:cxn modelId="{D6DB8A7F-5BF2-48B4-A330-B56D27C49B4F}" type="presOf" srcId="{A715562D-3A6E-4B0A-ADD4-3217ACB0D3D3}" destId="{86D91E64-A536-414C-AB02-2063628023AA}" srcOrd="0" destOrd="0" presId="urn:microsoft.com/office/officeart/2005/8/layout/orgChart1"/>
    <dgm:cxn modelId="{51F20381-66BA-44EE-B22D-EED1684F7B61}" type="presOf" srcId="{10D84523-2B43-4FF2-8D4A-FE41A66E5F94}" destId="{345CA92A-8C4E-4449-A514-B0A7C59E893E}" srcOrd="0" destOrd="0" presId="urn:microsoft.com/office/officeart/2005/8/layout/orgChart1"/>
    <dgm:cxn modelId="{4542AE98-A390-4612-AC3A-8408C816706E}" type="presOf" srcId="{A2B3E4E0-40BC-49B7-8191-F7066D36D2DB}" destId="{2ADFD87C-819D-4648-9E57-CEBC03BA6166}" srcOrd="0" destOrd="0" presId="urn:microsoft.com/office/officeart/2005/8/layout/orgChart1"/>
    <dgm:cxn modelId="{180F0E99-E7E6-4231-83E7-0A4F3BB007AB}" type="presOf" srcId="{C90BAEC4-E1D1-4885-AE6A-91BAE24C248A}" destId="{2FE78C82-22F6-4614-A8CA-0C5011C5DF71}" srcOrd="1" destOrd="0" presId="urn:microsoft.com/office/officeart/2005/8/layout/orgChart1"/>
    <dgm:cxn modelId="{5B3CF49A-73B3-4FC9-9AB9-FE3D4853A701}" srcId="{9D27407A-034E-4F31-9248-94FD8B667B98}" destId="{70C89E36-261F-472D-B959-21B25C4CE706}" srcOrd="2" destOrd="0" parTransId="{54FEF555-A332-4D16-81CB-E7F275589F2E}" sibTransId="{33EBA140-2390-4A97-ACF9-362727BCCC02}"/>
    <dgm:cxn modelId="{C119A29C-95E0-478B-88CF-CBEE160844E7}" type="presOf" srcId="{7646ECCF-6847-4E76-9A1D-B5FB16E66E96}" destId="{B5004464-DA98-491E-8126-2F37ABF60B90}" srcOrd="1" destOrd="0" presId="urn:microsoft.com/office/officeart/2005/8/layout/orgChart1"/>
    <dgm:cxn modelId="{971749A4-5E78-476D-AC9C-09F77E7AE168}" type="presOf" srcId="{7646ECCF-6847-4E76-9A1D-B5FB16E66E96}" destId="{A9786ED3-35E7-48C4-AD03-257E8649DE60}" srcOrd="0" destOrd="0" presId="urn:microsoft.com/office/officeart/2005/8/layout/orgChart1"/>
    <dgm:cxn modelId="{AC0FC7A5-929C-4F33-B48C-0A297A90E044}" srcId="{EFCFAE39-B22C-4A18-B134-57A90FD330CA}" destId="{D26CC353-1354-4A38-94EC-9CB8D76534D1}" srcOrd="2" destOrd="0" parTransId="{06297787-A6C0-4795-8ACF-C5C8D129538F}" sibTransId="{565F27B3-580D-4801-A0EC-583EFE75A5E5}"/>
    <dgm:cxn modelId="{18888FA6-94B8-4F1B-8508-059D7F493D2A}" type="presOf" srcId="{C0B7CBCA-5869-4A2A-BAE2-949C289E4889}" destId="{949114BF-7619-455F-B587-5AD7C40E5167}" srcOrd="1" destOrd="0" presId="urn:microsoft.com/office/officeart/2005/8/layout/orgChart1"/>
    <dgm:cxn modelId="{F18D78A8-458B-4B5A-9215-A0F2FF496501}" type="presOf" srcId="{0703EC6A-DDA5-4717-90FD-C8C9F1FD2A89}" destId="{403DC528-E193-44F6-B4FB-BACCFC9D74E4}" srcOrd="1" destOrd="0" presId="urn:microsoft.com/office/officeart/2005/8/layout/orgChart1"/>
    <dgm:cxn modelId="{5DE4C2AA-3A2A-46A9-8EF8-5F449D7AFB33}" type="presOf" srcId="{EFCFAE39-B22C-4A18-B134-57A90FD330CA}" destId="{837A82DF-1CDB-45DC-ABA4-D885D1AF8A84}" srcOrd="1" destOrd="0" presId="urn:microsoft.com/office/officeart/2005/8/layout/orgChart1"/>
    <dgm:cxn modelId="{EA57BEAF-CA2A-4824-84F6-34CC0F614725}" srcId="{C90BAEC4-E1D1-4885-AE6A-91BAE24C248A}" destId="{7F0D3FB0-4727-4427-BD28-28DFFB2CFBEF}" srcOrd="1" destOrd="0" parTransId="{A2B3E4E0-40BC-49B7-8191-F7066D36D2DB}" sibTransId="{95F6B218-973E-4724-905D-4BDCD1769010}"/>
    <dgm:cxn modelId="{D95385B0-0285-4FE5-9799-74A0A9C0578C}" type="presOf" srcId="{9D27407A-034E-4F31-9248-94FD8B667B98}" destId="{8CA60CBB-194C-4229-A377-3F771E8A078D}" srcOrd="0" destOrd="0" presId="urn:microsoft.com/office/officeart/2005/8/layout/orgChart1"/>
    <dgm:cxn modelId="{3A5636B1-1951-4EA7-AB42-23FA407585C6}" srcId="{96F747B1-4C9D-42F2-835A-81B7B4B81A2B}" destId="{C90BAEC4-E1D1-4885-AE6A-91BAE24C248A}" srcOrd="0" destOrd="0" parTransId="{F386FDEA-861D-4A1A-8800-55A9A2F80DCB}" sibTransId="{8AE8190B-1D2B-4F97-8438-F508784DBFDA}"/>
    <dgm:cxn modelId="{5F6083B6-7699-4518-87CF-65079D5095C4}" type="presOf" srcId="{0703EC6A-DDA5-4717-90FD-C8C9F1FD2A89}" destId="{8711AA90-A4BE-4479-993F-EE695D9D73DA}" srcOrd="0" destOrd="0" presId="urn:microsoft.com/office/officeart/2005/8/layout/orgChart1"/>
    <dgm:cxn modelId="{8BE0B1B8-958F-43ED-9F85-B32CF1A9D575}" type="presOf" srcId="{DB7E6AA8-7514-461B-8CD4-10DD659ABE3F}" destId="{F9824F6D-0287-425C-A3A2-EA7D78883DD5}" srcOrd="0" destOrd="0" presId="urn:microsoft.com/office/officeart/2005/8/layout/orgChart1"/>
    <dgm:cxn modelId="{26C89CBA-FC79-422F-959B-68F03953A56B}" srcId="{C90BAEC4-E1D1-4885-AE6A-91BAE24C248A}" destId="{EFCFAE39-B22C-4A18-B134-57A90FD330CA}" srcOrd="0" destOrd="0" parTransId="{F4B4D592-7535-4D9C-A3CB-625E5C1B911F}" sibTransId="{9816CB89-5079-44BE-A248-390FDFF750F3}"/>
    <dgm:cxn modelId="{6529FABC-BFD4-4089-A2C2-52B61C84F543}" type="presOf" srcId="{F4B4D592-7535-4D9C-A3CB-625E5C1B911F}" destId="{03CA9ACA-3B48-4833-AB1B-77E957CEE6D7}" srcOrd="0" destOrd="0" presId="urn:microsoft.com/office/officeart/2005/8/layout/orgChart1"/>
    <dgm:cxn modelId="{CD7CE1BE-70BE-4272-8931-BF15A380BED0}" type="presOf" srcId="{9F04DB0B-1743-4C9D-B215-06118318E555}" destId="{C4158172-931B-432C-BEAF-9A43CB012A18}" srcOrd="0" destOrd="0" presId="urn:microsoft.com/office/officeart/2005/8/layout/orgChart1"/>
    <dgm:cxn modelId="{97DAC8BF-DA4C-405A-849C-7DBBD82EC026}" type="presOf" srcId="{06297787-A6C0-4795-8ACF-C5C8D129538F}" destId="{E114DC25-5DC8-4B20-93F3-A9CCF03ED2BE}" srcOrd="0" destOrd="0" presId="urn:microsoft.com/office/officeart/2005/8/layout/orgChart1"/>
    <dgm:cxn modelId="{D99BDBCA-33CC-4177-97F9-0D50E1D15EFC}" type="presOf" srcId="{8294C7E7-5286-4905-89FD-F2B39D945E99}" destId="{AC311485-2F3D-4A14-BBC9-64BEA76556B3}" srcOrd="0" destOrd="0" presId="urn:microsoft.com/office/officeart/2005/8/layout/orgChart1"/>
    <dgm:cxn modelId="{80650FD0-DA84-4C50-8223-A339C9B90481}" type="presOf" srcId="{18BA32C7-D334-457D-A500-5F45AB0740AC}" destId="{B71C52F2-B5C6-4BE8-9892-12EE37CF3CD0}" srcOrd="0" destOrd="0" presId="urn:microsoft.com/office/officeart/2005/8/layout/orgChart1"/>
    <dgm:cxn modelId="{6D894DD4-3D9C-4DF9-A739-E07C36E1CADF}" type="presOf" srcId="{54FEF555-A332-4D16-81CB-E7F275589F2E}" destId="{549FE571-92E0-4A4F-810D-D7055BD48BAF}" srcOrd="0" destOrd="0" presId="urn:microsoft.com/office/officeart/2005/8/layout/orgChart1"/>
    <dgm:cxn modelId="{51AAB6DD-256C-4E3E-869D-DCBDD360AB5B}" type="presOf" srcId="{6695664D-A029-47CA-A047-3A5079412E3B}" destId="{8A8F8097-9C78-4AFC-ABDE-50FB73521DDB}" srcOrd="0" destOrd="0" presId="urn:microsoft.com/office/officeart/2005/8/layout/orgChart1"/>
    <dgm:cxn modelId="{39D218E0-0D43-427F-A35C-96D4582B6EFA}" srcId="{7F0D3FB0-4727-4427-BD28-28DFFB2CFBEF}" destId="{C0B7CBCA-5869-4A2A-BAE2-949C289E4889}" srcOrd="2" destOrd="0" parTransId="{10D84523-2B43-4FF2-8D4A-FE41A66E5F94}" sibTransId="{A3B64CF6-40D4-470D-A029-56D128F4F2C5}"/>
    <dgm:cxn modelId="{DD6590E0-75BE-4754-B06A-B8E091A3A27A}" srcId="{C90BAEC4-E1D1-4885-AE6A-91BAE24C248A}" destId="{9D27407A-034E-4F31-9248-94FD8B667B98}" srcOrd="2" destOrd="0" parTransId="{8294C7E7-5286-4905-89FD-F2B39D945E99}" sibTransId="{3BC98B82-F169-4D53-809F-975ED2998F60}"/>
    <dgm:cxn modelId="{D78B8FE1-67D2-4302-9115-AA3C501D3A05}" srcId="{EFCFAE39-B22C-4A18-B134-57A90FD330CA}" destId="{7646ECCF-6847-4E76-9A1D-B5FB16E66E96}" srcOrd="0" destOrd="0" parTransId="{6695664D-A029-47CA-A047-3A5079412E3B}" sibTransId="{E2D3EC2E-E8BF-4137-87C0-52CA56E57BA0}"/>
    <dgm:cxn modelId="{DB4670E5-F3FB-4DF3-A984-872330C51130}" type="presOf" srcId="{C0B7CBCA-5869-4A2A-BAE2-949C289E4889}" destId="{FD71FEB9-A15B-43AC-B42B-D6D4ED221D37}" srcOrd="0" destOrd="0" presId="urn:microsoft.com/office/officeart/2005/8/layout/orgChart1"/>
    <dgm:cxn modelId="{F51A52E7-15C9-4F43-9C0F-241A2F754CEF}" type="presOf" srcId="{70C89E36-261F-472D-B959-21B25C4CE706}" destId="{6E109877-B21A-4EDB-9628-D459635BA4E6}" srcOrd="1" destOrd="0" presId="urn:microsoft.com/office/officeart/2005/8/layout/orgChart1"/>
    <dgm:cxn modelId="{A71800D1-82B6-4236-9921-C84018EF9E13}" type="presParOf" srcId="{A674DB41-D81D-4728-A12A-07B4620AFA35}" destId="{CDD230AA-A883-4927-9DFA-757A9C2CA734}" srcOrd="0" destOrd="0" presId="urn:microsoft.com/office/officeart/2005/8/layout/orgChart1"/>
    <dgm:cxn modelId="{3409DDCA-9617-484E-87C7-C11D0B30DAA2}" type="presParOf" srcId="{CDD230AA-A883-4927-9DFA-757A9C2CA734}" destId="{7B1DB663-F752-425D-9B3C-1F9BC5766D23}" srcOrd="0" destOrd="0" presId="urn:microsoft.com/office/officeart/2005/8/layout/orgChart1"/>
    <dgm:cxn modelId="{74F11505-606F-4DD7-9B5E-8EA9314847E7}" type="presParOf" srcId="{7B1DB663-F752-425D-9B3C-1F9BC5766D23}" destId="{1135872D-F1D9-4DCF-8222-7D7130B65851}" srcOrd="0" destOrd="0" presId="urn:microsoft.com/office/officeart/2005/8/layout/orgChart1"/>
    <dgm:cxn modelId="{60EBA947-1BE1-4B41-A51C-D0F6FE861B6C}" type="presParOf" srcId="{7B1DB663-F752-425D-9B3C-1F9BC5766D23}" destId="{2FE78C82-22F6-4614-A8CA-0C5011C5DF71}" srcOrd="1" destOrd="0" presId="urn:microsoft.com/office/officeart/2005/8/layout/orgChart1"/>
    <dgm:cxn modelId="{BA3FC94D-6DF3-4914-80D4-EE795FEB8454}" type="presParOf" srcId="{CDD230AA-A883-4927-9DFA-757A9C2CA734}" destId="{A337C29D-E344-4DF0-BFE9-ED2A230203D8}" srcOrd="1" destOrd="0" presId="urn:microsoft.com/office/officeart/2005/8/layout/orgChart1"/>
    <dgm:cxn modelId="{C6702FF7-71B3-42FE-ABAB-38F8214D33B1}" type="presParOf" srcId="{A337C29D-E344-4DF0-BFE9-ED2A230203D8}" destId="{03CA9ACA-3B48-4833-AB1B-77E957CEE6D7}" srcOrd="0" destOrd="0" presId="urn:microsoft.com/office/officeart/2005/8/layout/orgChart1"/>
    <dgm:cxn modelId="{AD7A6D97-03BC-4475-BD8A-CFDE41ECBCD2}" type="presParOf" srcId="{A337C29D-E344-4DF0-BFE9-ED2A230203D8}" destId="{A24A330F-0FDC-44AE-A080-8DFE9C0295EA}" srcOrd="1" destOrd="0" presId="urn:microsoft.com/office/officeart/2005/8/layout/orgChart1"/>
    <dgm:cxn modelId="{7A18EAC9-7628-4912-9F5D-DA945A7FC1DE}" type="presParOf" srcId="{A24A330F-0FDC-44AE-A080-8DFE9C0295EA}" destId="{E2A35822-8987-47C2-B30C-F0C2CE3E3372}" srcOrd="0" destOrd="0" presId="urn:microsoft.com/office/officeart/2005/8/layout/orgChart1"/>
    <dgm:cxn modelId="{5BCF5B3B-1A94-454D-90C1-2C86ED70F95D}" type="presParOf" srcId="{E2A35822-8987-47C2-B30C-F0C2CE3E3372}" destId="{7D810DD2-39B9-415F-B93B-22E9CDDA0576}" srcOrd="0" destOrd="0" presId="urn:microsoft.com/office/officeart/2005/8/layout/orgChart1"/>
    <dgm:cxn modelId="{73D7E4E0-22F8-4EA6-9F0E-1BBF9AB476B6}" type="presParOf" srcId="{E2A35822-8987-47C2-B30C-F0C2CE3E3372}" destId="{837A82DF-1CDB-45DC-ABA4-D885D1AF8A84}" srcOrd="1" destOrd="0" presId="urn:microsoft.com/office/officeart/2005/8/layout/orgChart1"/>
    <dgm:cxn modelId="{1B879509-AF8A-4092-9418-184E463AA346}" type="presParOf" srcId="{A24A330F-0FDC-44AE-A080-8DFE9C0295EA}" destId="{9503D9EA-4763-4361-920C-6235B7492469}" srcOrd="1" destOrd="0" presId="urn:microsoft.com/office/officeart/2005/8/layout/orgChart1"/>
    <dgm:cxn modelId="{2841604F-1140-4878-A218-E085F034EA52}" type="presParOf" srcId="{9503D9EA-4763-4361-920C-6235B7492469}" destId="{8A8F8097-9C78-4AFC-ABDE-50FB73521DDB}" srcOrd="0" destOrd="0" presId="urn:microsoft.com/office/officeart/2005/8/layout/orgChart1"/>
    <dgm:cxn modelId="{5D255D25-20F0-4115-948C-D28D48F08938}" type="presParOf" srcId="{9503D9EA-4763-4361-920C-6235B7492469}" destId="{9169D1ED-E9BF-4172-9FD7-2E7FEFE2940C}" srcOrd="1" destOrd="0" presId="urn:microsoft.com/office/officeart/2005/8/layout/orgChart1"/>
    <dgm:cxn modelId="{7912C231-37A3-478D-AA9F-D242C699741D}" type="presParOf" srcId="{9169D1ED-E9BF-4172-9FD7-2E7FEFE2940C}" destId="{62AB4E0A-CCF5-4B75-ADEB-E5BF0F5B2120}" srcOrd="0" destOrd="0" presId="urn:microsoft.com/office/officeart/2005/8/layout/orgChart1"/>
    <dgm:cxn modelId="{B4E9FC12-AA65-43A3-9B35-3FB835CBB930}" type="presParOf" srcId="{62AB4E0A-CCF5-4B75-ADEB-E5BF0F5B2120}" destId="{A9786ED3-35E7-48C4-AD03-257E8649DE60}" srcOrd="0" destOrd="0" presId="urn:microsoft.com/office/officeart/2005/8/layout/orgChart1"/>
    <dgm:cxn modelId="{C0700B71-1144-43D9-8AED-256F8E19E6BB}" type="presParOf" srcId="{62AB4E0A-CCF5-4B75-ADEB-E5BF0F5B2120}" destId="{B5004464-DA98-491E-8126-2F37ABF60B90}" srcOrd="1" destOrd="0" presId="urn:microsoft.com/office/officeart/2005/8/layout/orgChart1"/>
    <dgm:cxn modelId="{6A7DE3E8-A411-46D6-8397-E05C337C7BCE}" type="presParOf" srcId="{9169D1ED-E9BF-4172-9FD7-2E7FEFE2940C}" destId="{FE1BE7FB-C2FA-47D0-9F91-DBABF35BE44D}" srcOrd="1" destOrd="0" presId="urn:microsoft.com/office/officeart/2005/8/layout/orgChart1"/>
    <dgm:cxn modelId="{5770A64D-0F86-4AC2-AB36-6A45C175F462}" type="presParOf" srcId="{9169D1ED-E9BF-4172-9FD7-2E7FEFE2940C}" destId="{53F30597-5953-4E4E-92D5-4D84F3368D82}" srcOrd="2" destOrd="0" presId="urn:microsoft.com/office/officeart/2005/8/layout/orgChart1"/>
    <dgm:cxn modelId="{5A1C2B75-2B33-4E21-BB25-182358137E66}" type="presParOf" srcId="{9503D9EA-4763-4361-920C-6235B7492469}" destId="{C4158172-931B-432C-BEAF-9A43CB012A18}" srcOrd="2" destOrd="0" presId="urn:microsoft.com/office/officeart/2005/8/layout/orgChart1"/>
    <dgm:cxn modelId="{BCBC79D3-216E-4C90-A139-4B2B0B86B1D3}" type="presParOf" srcId="{9503D9EA-4763-4361-920C-6235B7492469}" destId="{F7C54080-8120-47B0-86D2-B4CBF89F673E}" srcOrd="3" destOrd="0" presId="urn:microsoft.com/office/officeart/2005/8/layout/orgChart1"/>
    <dgm:cxn modelId="{F5EC263D-AC14-4BCE-B187-254478625731}" type="presParOf" srcId="{F7C54080-8120-47B0-86D2-B4CBF89F673E}" destId="{815B1FFF-84E1-48CE-BEEA-F72CEFD0EDCA}" srcOrd="0" destOrd="0" presId="urn:microsoft.com/office/officeart/2005/8/layout/orgChart1"/>
    <dgm:cxn modelId="{A7FA4DBC-FEA2-4EF5-8F0A-C8A9D02E2374}" type="presParOf" srcId="{815B1FFF-84E1-48CE-BEEA-F72CEFD0EDCA}" destId="{44C48F6A-666F-42B3-9D45-32363B40D7A5}" srcOrd="0" destOrd="0" presId="urn:microsoft.com/office/officeart/2005/8/layout/orgChart1"/>
    <dgm:cxn modelId="{6DC934E6-66B4-45B7-8091-345F43F1E6F4}" type="presParOf" srcId="{815B1FFF-84E1-48CE-BEEA-F72CEFD0EDCA}" destId="{70692F8B-C76B-446A-9BA5-4BAA888B070A}" srcOrd="1" destOrd="0" presId="urn:microsoft.com/office/officeart/2005/8/layout/orgChart1"/>
    <dgm:cxn modelId="{CCDF8C7A-7D14-4BD6-8418-B9D46B3CA9A2}" type="presParOf" srcId="{F7C54080-8120-47B0-86D2-B4CBF89F673E}" destId="{90921F1A-4440-460F-BA5F-7F8E654ABCB4}" srcOrd="1" destOrd="0" presId="urn:microsoft.com/office/officeart/2005/8/layout/orgChart1"/>
    <dgm:cxn modelId="{B964A45B-A09A-4FB8-AC2E-E56E804955AE}" type="presParOf" srcId="{F7C54080-8120-47B0-86D2-B4CBF89F673E}" destId="{64EACC13-3E07-4C69-9D50-3CC5B1BF1647}" srcOrd="2" destOrd="0" presId="urn:microsoft.com/office/officeart/2005/8/layout/orgChart1"/>
    <dgm:cxn modelId="{885237EC-3865-4B0D-AED1-76526B82C4D2}" type="presParOf" srcId="{9503D9EA-4763-4361-920C-6235B7492469}" destId="{E114DC25-5DC8-4B20-93F3-A9CCF03ED2BE}" srcOrd="4" destOrd="0" presId="urn:microsoft.com/office/officeart/2005/8/layout/orgChart1"/>
    <dgm:cxn modelId="{5BBD3E3C-A7D2-4A7B-9039-F5205E90DE2B}" type="presParOf" srcId="{9503D9EA-4763-4361-920C-6235B7492469}" destId="{D3106520-7349-4BCE-A11F-CA78C13D7580}" srcOrd="5" destOrd="0" presId="urn:microsoft.com/office/officeart/2005/8/layout/orgChart1"/>
    <dgm:cxn modelId="{5933E03E-FB57-4A9D-95BB-06198A7A68A2}" type="presParOf" srcId="{D3106520-7349-4BCE-A11F-CA78C13D7580}" destId="{A3E977F1-2F2C-40FB-B57E-C2198C72A69E}" srcOrd="0" destOrd="0" presId="urn:microsoft.com/office/officeart/2005/8/layout/orgChart1"/>
    <dgm:cxn modelId="{619599D9-439A-404F-9D2C-95B449CB3E04}" type="presParOf" srcId="{A3E977F1-2F2C-40FB-B57E-C2198C72A69E}" destId="{A218D10F-6B4C-4627-88A1-8C01181EE54A}" srcOrd="0" destOrd="0" presId="urn:microsoft.com/office/officeart/2005/8/layout/orgChart1"/>
    <dgm:cxn modelId="{D5798D9F-60DB-4882-8237-2FBB9FBBAD8D}" type="presParOf" srcId="{A3E977F1-2F2C-40FB-B57E-C2198C72A69E}" destId="{19D018A1-F183-4535-9F0C-88448C500126}" srcOrd="1" destOrd="0" presId="urn:microsoft.com/office/officeart/2005/8/layout/orgChart1"/>
    <dgm:cxn modelId="{1B2A8CDF-EBAB-4CB7-BE36-3E884ACB63F2}" type="presParOf" srcId="{D3106520-7349-4BCE-A11F-CA78C13D7580}" destId="{B4C5AC33-0E80-4AD3-9457-B5AFD3803267}" srcOrd="1" destOrd="0" presId="urn:microsoft.com/office/officeart/2005/8/layout/orgChart1"/>
    <dgm:cxn modelId="{BE5CF550-3A42-44E6-AE6C-7D99B61A23B6}" type="presParOf" srcId="{D3106520-7349-4BCE-A11F-CA78C13D7580}" destId="{311131AC-540E-4F80-8053-F816599C578F}" srcOrd="2" destOrd="0" presId="urn:microsoft.com/office/officeart/2005/8/layout/orgChart1"/>
    <dgm:cxn modelId="{F6FBF960-7574-4420-95A0-65C5DD096295}" type="presParOf" srcId="{A24A330F-0FDC-44AE-A080-8DFE9C0295EA}" destId="{EB868711-AEF2-48DF-9B4C-40E36E9E2FC6}" srcOrd="2" destOrd="0" presId="urn:microsoft.com/office/officeart/2005/8/layout/orgChart1"/>
    <dgm:cxn modelId="{3C618395-8B84-42E1-AE32-67848232855C}" type="presParOf" srcId="{A337C29D-E344-4DF0-BFE9-ED2A230203D8}" destId="{2ADFD87C-819D-4648-9E57-CEBC03BA6166}" srcOrd="2" destOrd="0" presId="urn:microsoft.com/office/officeart/2005/8/layout/orgChart1"/>
    <dgm:cxn modelId="{7842AB6C-993F-451C-ADB4-C907FF185EC3}" type="presParOf" srcId="{A337C29D-E344-4DF0-BFE9-ED2A230203D8}" destId="{BBBA7508-A294-4C46-95F6-FD9EE7B60887}" srcOrd="3" destOrd="0" presId="urn:microsoft.com/office/officeart/2005/8/layout/orgChart1"/>
    <dgm:cxn modelId="{3C92D386-D15D-44A2-8AED-76057CCD4BA3}" type="presParOf" srcId="{BBBA7508-A294-4C46-95F6-FD9EE7B60887}" destId="{0E610445-468D-49FE-84E3-306FE08F1FB0}" srcOrd="0" destOrd="0" presId="urn:microsoft.com/office/officeart/2005/8/layout/orgChart1"/>
    <dgm:cxn modelId="{CCC8A587-F61A-4DBB-9246-2EF379BAEE17}" type="presParOf" srcId="{0E610445-468D-49FE-84E3-306FE08F1FB0}" destId="{E55AF353-E0AC-4839-98B8-2CBE6F14C6BC}" srcOrd="0" destOrd="0" presId="urn:microsoft.com/office/officeart/2005/8/layout/orgChart1"/>
    <dgm:cxn modelId="{18EE8E63-6865-4A93-B725-1E2B7885703B}" type="presParOf" srcId="{0E610445-468D-49FE-84E3-306FE08F1FB0}" destId="{96D9974F-B01C-48CF-9D3B-E2E7EF0FD872}" srcOrd="1" destOrd="0" presId="urn:microsoft.com/office/officeart/2005/8/layout/orgChart1"/>
    <dgm:cxn modelId="{2205A34D-7A1E-4F3B-852D-A849E7659519}" type="presParOf" srcId="{BBBA7508-A294-4C46-95F6-FD9EE7B60887}" destId="{E5ECD415-1FB2-442A-ABE5-665A461EF531}" srcOrd="1" destOrd="0" presId="urn:microsoft.com/office/officeart/2005/8/layout/orgChart1"/>
    <dgm:cxn modelId="{9E31B381-CEA1-4F8B-8D50-DF382AEB7704}" type="presParOf" srcId="{E5ECD415-1FB2-442A-ABE5-665A461EF531}" destId="{F9824F6D-0287-425C-A3A2-EA7D78883DD5}" srcOrd="0" destOrd="0" presId="urn:microsoft.com/office/officeart/2005/8/layout/orgChart1"/>
    <dgm:cxn modelId="{8ED16C66-A50B-4E54-B0DF-3C1DA9542EBC}" type="presParOf" srcId="{E5ECD415-1FB2-442A-ABE5-665A461EF531}" destId="{860FBA63-CAA9-4AAE-815D-DB3BD505A38D}" srcOrd="1" destOrd="0" presId="urn:microsoft.com/office/officeart/2005/8/layout/orgChart1"/>
    <dgm:cxn modelId="{5162533B-528C-40F7-B925-DD7ED86FF398}" type="presParOf" srcId="{860FBA63-CAA9-4AAE-815D-DB3BD505A38D}" destId="{3865A47D-588B-47D1-B3CC-021B6ACE024E}" srcOrd="0" destOrd="0" presId="urn:microsoft.com/office/officeart/2005/8/layout/orgChart1"/>
    <dgm:cxn modelId="{051D3AEA-899F-46EB-BAF4-40D096B7E2FB}" type="presParOf" srcId="{3865A47D-588B-47D1-B3CC-021B6ACE024E}" destId="{8711AA90-A4BE-4479-993F-EE695D9D73DA}" srcOrd="0" destOrd="0" presId="urn:microsoft.com/office/officeart/2005/8/layout/orgChart1"/>
    <dgm:cxn modelId="{A1EF5A02-8499-46D1-89F8-4B3E59DF7D04}" type="presParOf" srcId="{3865A47D-588B-47D1-B3CC-021B6ACE024E}" destId="{403DC528-E193-44F6-B4FB-BACCFC9D74E4}" srcOrd="1" destOrd="0" presId="urn:microsoft.com/office/officeart/2005/8/layout/orgChart1"/>
    <dgm:cxn modelId="{6EE5F9A0-0F2D-442E-83B5-3DC27D3D1FE7}" type="presParOf" srcId="{860FBA63-CAA9-4AAE-815D-DB3BD505A38D}" destId="{C647419B-452D-45E4-9CF5-07C589E1D366}" srcOrd="1" destOrd="0" presId="urn:microsoft.com/office/officeart/2005/8/layout/orgChart1"/>
    <dgm:cxn modelId="{E31B2E92-A206-46B1-BD7F-BADFB99C25A2}" type="presParOf" srcId="{860FBA63-CAA9-4AAE-815D-DB3BD505A38D}" destId="{764C9362-5F30-4A0D-B270-26E6B2676EDD}" srcOrd="2" destOrd="0" presId="urn:microsoft.com/office/officeart/2005/8/layout/orgChart1"/>
    <dgm:cxn modelId="{DBF34963-C21D-4CE0-AFB9-A9D73EB45901}" type="presParOf" srcId="{E5ECD415-1FB2-442A-ABE5-665A461EF531}" destId="{86D91E64-A536-414C-AB02-2063628023AA}" srcOrd="2" destOrd="0" presId="urn:microsoft.com/office/officeart/2005/8/layout/orgChart1"/>
    <dgm:cxn modelId="{0774ECA2-CC80-4BA2-AA61-E4CB67B73AA9}" type="presParOf" srcId="{E5ECD415-1FB2-442A-ABE5-665A461EF531}" destId="{8E64A355-0004-4480-9CF2-0029D7A9918C}" srcOrd="3" destOrd="0" presId="urn:microsoft.com/office/officeart/2005/8/layout/orgChart1"/>
    <dgm:cxn modelId="{9F64ED6E-26CC-4A27-8F19-8FEB101F8B02}" type="presParOf" srcId="{8E64A355-0004-4480-9CF2-0029D7A9918C}" destId="{CEC95F21-8C36-465A-AEE1-6CEA77C49A8C}" srcOrd="0" destOrd="0" presId="urn:microsoft.com/office/officeart/2005/8/layout/orgChart1"/>
    <dgm:cxn modelId="{739AF4B0-7859-4A5B-87AD-A30DEC3E7D56}" type="presParOf" srcId="{CEC95F21-8C36-465A-AEE1-6CEA77C49A8C}" destId="{545E9D22-4EAD-4377-9CE5-9761C5BA24E4}" srcOrd="0" destOrd="0" presId="urn:microsoft.com/office/officeart/2005/8/layout/orgChart1"/>
    <dgm:cxn modelId="{96642959-F53B-4201-ADCB-6EA091D11F91}" type="presParOf" srcId="{CEC95F21-8C36-465A-AEE1-6CEA77C49A8C}" destId="{44CDA811-19FE-4772-8C00-02D368A63B3A}" srcOrd="1" destOrd="0" presId="urn:microsoft.com/office/officeart/2005/8/layout/orgChart1"/>
    <dgm:cxn modelId="{3F151800-BEE3-4C7B-92AD-FB4470BA7B9B}" type="presParOf" srcId="{8E64A355-0004-4480-9CF2-0029D7A9918C}" destId="{84E64CFE-BA37-491A-8606-9F48876BC1FA}" srcOrd="1" destOrd="0" presId="urn:microsoft.com/office/officeart/2005/8/layout/orgChart1"/>
    <dgm:cxn modelId="{01619EEE-6767-4F35-BE05-614A2EE228D4}" type="presParOf" srcId="{8E64A355-0004-4480-9CF2-0029D7A9918C}" destId="{6F099045-FAFC-4C23-839A-80B20A920F7A}" srcOrd="2" destOrd="0" presId="urn:microsoft.com/office/officeart/2005/8/layout/orgChart1"/>
    <dgm:cxn modelId="{493773FA-84F7-454A-8D27-C1418B11B267}" type="presParOf" srcId="{E5ECD415-1FB2-442A-ABE5-665A461EF531}" destId="{345CA92A-8C4E-4449-A514-B0A7C59E893E}" srcOrd="4" destOrd="0" presId="urn:microsoft.com/office/officeart/2005/8/layout/orgChart1"/>
    <dgm:cxn modelId="{EB59CC36-6222-4F07-9DDE-855E4705A021}" type="presParOf" srcId="{E5ECD415-1FB2-442A-ABE5-665A461EF531}" destId="{44C25C75-6106-430D-82BA-C848E65429EE}" srcOrd="5" destOrd="0" presId="urn:microsoft.com/office/officeart/2005/8/layout/orgChart1"/>
    <dgm:cxn modelId="{1C4D1C31-0618-47C3-A711-0D8C6A499F1C}" type="presParOf" srcId="{44C25C75-6106-430D-82BA-C848E65429EE}" destId="{701A5FB1-23E0-4377-9161-EB7573344FB7}" srcOrd="0" destOrd="0" presId="urn:microsoft.com/office/officeart/2005/8/layout/orgChart1"/>
    <dgm:cxn modelId="{51AD534F-851C-46E0-8773-BF399AC71386}" type="presParOf" srcId="{701A5FB1-23E0-4377-9161-EB7573344FB7}" destId="{FD71FEB9-A15B-43AC-B42B-D6D4ED221D37}" srcOrd="0" destOrd="0" presId="urn:microsoft.com/office/officeart/2005/8/layout/orgChart1"/>
    <dgm:cxn modelId="{2E0765D6-DCB9-4EC3-9B36-A8D24A11CF46}" type="presParOf" srcId="{701A5FB1-23E0-4377-9161-EB7573344FB7}" destId="{949114BF-7619-455F-B587-5AD7C40E5167}" srcOrd="1" destOrd="0" presId="urn:microsoft.com/office/officeart/2005/8/layout/orgChart1"/>
    <dgm:cxn modelId="{623D0A8C-3803-4547-9C8D-B64782D15697}" type="presParOf" srcId="{44C25C75-6106-430D-82BA-C848E65429EE}" destId="{1B77D941-2562-466E-84D2-96F9A36262D8}" srcOrd="1" destOrd="0" presId="urn:microsoft.com/office/officeart/2005/8/layout/orgChart1"/>
    <dgm:cxn modelId="{6C544B00-97BE-45FE-BFA8-6E75054B00A4}" type="presParOf" srcId="{44C25C75-6106-430D-82BA-C848E65429EE}" destId="{41D2D48F-0CDE-4A96-8F67-130D26650057}" srcOrd="2" destOrd="0" presId="urn:microsoft.com/office/officeart/2005/8/layout/orgChart1"/>
    <dgm:cxn modelId="{B3CAA978-3842-407E-992F-178968BB98B2}" type="presParOf" srcId="{BBBA7508-A294-4C46-95F6-FD9EE7B60887}" destId="{DD2245F9-262F-4C3C-8358-64714438770D}" srcOrd="2" destOrd="0" presId="urn:microsoft.com/office/officeart/2005/8/layout/orgChart1"/>
    <dgm:cxn modelId="{3FA1E189-CC32-4852-867E-3A1A6E25D8B9}" type="presParOf" srcId="{A337C29D-E344-4DF0-BFE9-ED2A230203D8}" destId="{AC311485-2F3D-4A14-BBC9-64BEA76556B3}" srcOrd="4" destOrd="0" presId="urn:microsoft.com/office/officeart/2005/8/layout/orgChart1"/>
    <dgm:cxn modelId="{FAEC39F1-055A-4EF6-9CF1-A650C1CE626B}" type="presParOf" srcId="{A337C29D-E344-4DF0-BFE9-ED2A230203D8}" destId="{0A1D8DEF-FF97-470F-B123-99CCDCE3AEB2}" srcOrd="5" destOrd="0" presId="urn:microsoft.com/office/officeart/2005/8/layout/orgChart1"/>
    <dgm:cxn modelId="{2D3DEB6D-F707-4878-B6D3-0E49D0045299}" type="presParOf" srcId="{0A1D8DEF-FF97-470F-B123-99CCDCE3AEB2}" destId="{CDB79E9D-20A1-4646-95A8-A6892B337035}" srcOrd="0" destOrd="0" presId="urn:microsoft.com/office/officeart/2005/8/layout/orgChart1"/>
    <dgm:cxn modelId="{23BEAFA3-A978-4129-89EE-CE3B926F0439}" type="presParOf" srcId="{CDB79E9D-20A1-4646-95A8-A6892B337035}" destId="{8CA60CBB-194C-4229-A377-3F771E8A078D}" srcOrd="0" destOrd="0" presId="urn:microsoft.com/office/officeart/2005/8/layout/orgChart1"/>
    <dgm:cxn modelId="{27798782-9E3F-4C83-A15E-332335862B08}" type="presParOf" srcId="{CDB79E9D-20A1-4646-95A8-A6892B337035}" destId="{A258EFAF-1C05-459E-8743-731170F73C83}" srcOrd="1" destOrd="0" presId="urn:microsoft.com/office/officeart/2005/8/layout/orgChart1"/>
    <dgm:cxn modelId="{21804A80-861C-4851-A0E0-611936021EC7}" type="presParOf" srcId="{0A1D8DEF-FF97-470F-B123-99CCDCE3AEB2}" destId="{660DDE01-0E64-4456-A456-37015758678C}" srcOrd="1" destOrd="0" presId="urn:microsoft.com/office/officeart/2005/8/layout/orgChart1"/>
    <dgm:cxn modelId="{8F096EDB-8784-493D-A46C-DA2EEFF385C4}" type="presParOf" srcId="{660DDE01-0E64-4456-A456-37015758678C}" destId="{37DE705D-5B03-4787-942A-5DB5ABADEABC}" srcOrd="0" destOrd="0" presId="urn:microsoft.com/office/officeart/2005/8/layout/orgChart1"/>
    <dgm:cxn modelId="{6A2B735C-0B51-441B-BC02-61B9D993355E}" type="presParOf" srcId="{660DDE01-0E64-4456-A456-37015758678C}" destId="{4B9A4C7D-4450-4E2E-84A0-E1E4BFA9888A}" srcOrd="1" destOrd="0" presId="urn:microsoft.com/office/officeart/2005/8/layout/orgChart1"/>
    <dgm:cxn modelId="{37A8614B-D530-465D-AABF-16C6E4713F78}" type="presParOf" srcId="{4B9A4C7D-4450-4E2E-84A0-E1E4BFA9888A}" destId="{77E11354-29FA-483D-8712-8C1115D83606}" srcOrd="0" destOrd="0" presId="urn:microsoft.com/office/officeart/2005/8/layout/orgChart1"/>
    <dgm:cxn modelId="{74F3A5D9-2698-4B2B-AD4A-1BF257AE0FCB}" type="presParOf" srcId="{77E11354-29FA-483D-8712-8C1115D83606}" destId="{095C45DD-97AF-4D65-A0CD-3B491EC7C9E6}" srcOrd="0" destOrd="0" presId="urn:microsoft.com/office/officeart/2005/8/layout/orgChart1"/>
    <dgm:cxn modelId="{52CEDFDB-7AA7-4507-BFC9-168FF4D81162}" type="presParOf" srcId="{77E11354-29FA-483D-8712-8C1115D83606}" destId="{2AF8DD22-6BF1-44A8-B6FF-9698DDF91559}" srcOrd="1" destOrd="0" presId="urn:microsoft.com/office/officeart/2005/8/layout/orgChart1"/>
    <dgm:cxn modelId="{BB7E40C3-A71C-42BD-AD98-6374E9CA9A0B}" type="presParOf" srcId="{4B9A4C7D-4450-4E2E-84A0-E1E4BFA9888A}" destId="{A2780EA7-6FD3-448D-92DB-A82B213E0E41}" srcOrd="1" destOrd="0" presId="urn:microsoft.com/office/officeart/2005/8/layout/orgChart1"/>
    <dgm:cxn modelId="{B7D553E2-D635-4BA8-928E-B0AD90DD834E}" type="presParOf" srcId="{4B9A4C7D-4450-4E2E-84A0-E1E4BFA9888A}" destId="{0F786E6F-6E48-4FE7-89DC-6F8FEA61F5BA}" srcOrd="2" destOrd="0" presId="urn:microsoft.com/office/officeart/2005/8/layout/orgChart1"/>
    <dgm:cxn modelId="{EF0B5131-6FBE-422E-93DC-EFF01C891B37}" type="presParOf" srcId="{660DDE01-0E64-4456-A456-37015758678C}" destId="{B71C52F2-B5C6-4BE8-9892-12EE37CF3CD0}" srcOrd="2" destOrd="0" presId="urn:microsoft.com/office/officeart/2005/8/layout/orgChart1"/>
    <dgm:cxn modelId="{3239436C-23A6-42C1-84AE-CBD323FED0FA}" type="presParOf" srcId="{660DDE01-0E64-4456-A456-37015758678C}" destId="{29E0844F-FF8E-4E71-A5EB-8196CEDF4BCA}" srcOrd="3" destOrd="0" presId="urn:microsoft.com/office/officeart/2005/8/layout/orgChart1"/>
    <dgm:cxn modelId="{71AB2A4E-1F3A-4A97-B511-66A373DEA6C6}" type="presParOf" srcId="{29E0844F-FF8E-4E71-A5EB-8196CEDF4BCA}" destId="{053EE1E0-10FA-47E7-AEF3-02F7ED74C15D}" srcOrd="0" destOrd="0" presId="urn:microsoft.com/office/officeart/2005/8/layout/orgChart1"/>
    <dgm:cxn modelId="{6E62092F-8BEC-48D8-9CCD-DB392BE2EE56}" type="presParOf" srcId="{053EE1E0-10FA-47E7-AEF3-02F7ED74C15D}" destId="{60C01A75-D002-4F50-9702-0A6301FE4A85}" srcOrd="0" destOrd="0" presId="urn:microsoft.com/office/officeart/2005/8/layout/orgChart1"/>
    <dgm:cxn modelId="{A9E584CE-E6CD-4DBD-8C1A-560BFF6471F3}" type="presParOf" srcId="{053EE1E0-10FA-47E7-AEF3-02F7ED74C15D}" destId="{D8459AE6-8C42-4DA8-BD95-7DFF2A71025B}" srcOrd="1" destOrd="0" presId="urn:microsoft.com/office/officeart/2005/8/layout/orgChart1"/>
    <dgm:cxn modelId="{BE681CA1-A42C-479A-B94A-3EDD8E691D9D}" type="presParOf" srcId="{29E0844F-FF8E-4E71-A5EB-8196CEDF4BCA}" destId="{D2F9A60C-D9DA-4348-BDFC-862696014C4B}" srcOrd="1" destOrd="0" presId="urn:microsoft.com/office/officeart/2005/8/layout/orgChart1"/>
    <dgm:cxn modelId="{E64EA613-1965-4165-9B74-0265D458DC09}" type="presParOf" srcId="{29E0844F-FF8E-4E71-A5EB-8196CEDF4BCA}" destId="{74CDC28C-D68A-4C30-9E9A-68E13B80D35B}" srcOrd="2" destOrd="0" presId="urn:microsoft.com/office/officeart/2005/8/layout/orgChart1"/>
    <dgm:cxn modelId="{A7613251-CE4B-40BA-9051-5D2B2DA63D8C}" type="presParOf" srcId="{660DDE01-0E64-4456-A456-37015758678C}" destId="{549FE571-92E0-4A4F-810D-D7055BD48BAF}" srcOrd="4" destOrd="0" presId="urn:microsoft.com/office/officeart/2005/8/layout/orgChart1"/>
    <dgm:cxn modelId="{DC55B548-61F4-46B5-B75E-7E09921854DE}" type="presParOf" srcId="{660DDE01-0E64-4456-A456-37015758678C}" destId="{AC102AF6-0169-4770-BA06-D2A7899DE524}" srcOrd="5" destOrd="0" presId="urn:microsoft.com/office/officeart/2005/8/layout/orgChart1"/>
    <dgm:cxn modelId="{FB47D43F-C178-45C2-A92C-F23489FA0B78}" type="presParOf" srcId="{AC102AF6-0169-4770-BA06-D2A7899DE524}" destId="{450A495A-F519-4C31-8427-1B3CB9BDFFC7}" srcOrd="0" destOrd="0" presId="urn:microsoft.com/office/officeart/2005/8/layout/orgChart1"/>
    <dgm:cxn modelId="{FFE60902-D7F0-4B2B-B015-7658090CBD6B}" type="presParOf" srcId="{450A495A-F519-4C31-8427-1B3CB9BDFFC7}" destId="{75AC6451-C343-48F5-B4DA-6AED228D38D8}" srcOrd="0" destOrd="0" presId="urn:microsoft.com/office/officeart/2005/8/layout/orgChart1"/>
    <dgm:cxn modelId="{7A81A8F6-F2B5-405F-8300-CDCB68B85899}" type="presParOf" srcId="{450A495A-F519-4C31-8427-1B3CB9BDFFC7}" destId="{6E109877-B21A-4EDB-9628-D459635BA4E6}" srcOrd="1" destOrd="0" presId="urn:microsoft.com/office/officeart/2005/8/layout/orgChart1"/>
    <dgm:cxn modelId="{C48EA9C7-B7E4-4993-AE90-7ED2B5CBDCD4}" type="presParOf" srcId="{AC102AF6-0169-4770-BA06-D2A7899DE524}" destId="{81E9D48B-1A19-4DD5-96EA-EE4691E21ABB}" srcOrd="1" destOrd="0" presId="urn:microsoft.com/office/officeart/2005/8/layout/orgChart1"/>
    <dgm:cxn modelId="{ED3514CC-525E-464C-BE4F-B820AA9090D3}" type="presParOf" srcId="{AC102AF6-0169-4770-BA06-D2A7899DE524}" destId="{34336AE1-FB98-437D-91AF-EA10C6C7307A}" srcOrd="2" destOrd="0" presId="urn:microsoft.com/office/officeart/2005/8/layout/orgChart1"/>
    <dgm:cxn modelId="{0A5D257C-5F99-4C82-8736-04E1D3D36E1C}" type="presParOf" srcId="{0A1D8DEF-FF97-470F-B123-99CCDCE3AEB2}" destId="{9753264D-C463-4D1B-9DC5-11BCC2FF2CB5}" srcOrd="2" destOrd="0" presId="urn:microsoft.com/office/officeart/2005/8/layout/orgChart1"/>
    <dgm:cxn modelId="{85BE7631-E4D0-4FEE-9DCA-196BE2833861}" type="presParOf" srcId="{CDD230AA-A883-4927-9DFA-757A9C2CA734}" destId="{3919C1FB-533F-48D6-A9FD-95A17F81F953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9FE571-92E0-4A4F-810D-D7055BD48BAF}">
      <dsp:nvSpPr>
        <dsp:cNvPr id="0" name=""/>
        <dsp:cNvSpPr/>
      </dsp:nvSpPr>
      <dsp:spPr>
        <a:xfrm>
          <a:off x="7989716" y="1499937"/>
          <a:ext cx="507984" cy="260973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09732"/>
              </a:lnTo>
              <a:lnTo>
                <a:pt x="507984" y="260973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71C52F2-B5C6-4BE8-9892-12EE37CF3CD0}">
      <dsp:nvSpPr>
        <dsp:cNvPr id="0" name=""/>
        <dsp:cNvSpPr/>
      </dsp:nvSpPr>
      <dsp:spPr>
        <a:xfrm>
          <a:off x="7989716" y="1499937"/>
          <a:ext cx="507984" cy="165027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50272"/>
              </a:lnTo>
              <a:lnTo>
                <a:pt x="507984" y="165027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7DE705D-5B03-4787-942A-5DB5ABADEABC}">
      <dsp:nvSpPr>
        <dsp:cNvPr id="0" name=""/>
        <dsp:cNvSpPr/>
      </dsp:nvSpPr>
      <dsp:spPr>
        <a:xfrm>
          <a:off x="7989716" y="1499937"/>
          <a:ext cx="507984" cy="69081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90812"/>
              </a:lnTo>
              <a:lnTo>
                <a:pt x="507984" y="69081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C311485-2F3D-4A14-BBC9-64BEA76556B3}">
      <dsp:nvSpPr>
        <dsp:cNvPr id="0" name=""/>
        <dsp:cNvSpPr/>
      </dsp:nvSpPr>
      <dsp:spPr>
        <a:xfrm>
          <a:off x="5535612" y="540477"/>
          <a:ext cx="3808730" cy="42216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1082"/>
              </a:lnTo>
              <a:lnTo>
                <a:pt x="3808730" y="211082"/>
              </a:lnTo>
              <a:lnTo>
                <a:pt x="3808730" y="42216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45CA92A-8C4E-4449-A514-B0A7C59E893E}">
      <dsp:nvSpPr>
        <dsp:cNvPr id="0" name=""/>
        <dsp:cNvSpPr/>
      </dsp:nvSpPr>
      <dsp:spPr>
        <a:xfrm>
          <a:off x="4180986" y="1499937"/>
          <a:ext cx="507984" cy="260973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09732"/>
              </a:lnTo>
              <a:lnTo>
                <a:pt x="507984" y="260973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6D91E64-A536-414C-AB02-2063628023AA}">
      <dsp:nvSpPr>
        <dsp:cNvPr id="0" name=""/>
        <dsp:cNvSpPr/>
      </dsp:nvSpPr>
      <dsp:spPr>
        <a:xfrm>
          <a:off x="4180986" y="1499937"/>
          <a:ext cx="507984" cy="165027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50272"/>
              </a:lnTo>
              <a:lnTo>
                <a:pt x="507984" y="165027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9824F6D-0287-425C-A3A2-EA7D78883DD5}">
      <dsp:nvSpPr>
        <dsp:cNvPr id="0" name=""/>
        <dsp:cNvSpPr/>
      </dsp:nvSpPr>
      <dsp:spPr>
        <a:xfrm>
          <a:off x="4180986" y="1499937"/>
          <a:ext cx="507984" cy="69081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90812"/>
              </a:lnTo>
              <a:lnTo>
                <a:pt x="507984" y="69081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ADFD87C-819D-4648-9E57-CEBC03BA6166}">
      <dsp:nvSpPr>
        <dsp:cNvPr id="0" name=""/>
        <dsp:cNvSpPr/>
      </dsp:nvSpPr>
      <dsp:spPr>
        <a:xfrm>
          <a:off x="5489892" y="540477"/>
          <a:ext cx="91440" cy="422164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2216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114DC25-5DC8-4B20-93F3-A9CCF03ED2BE}">
      <dsp:nvSpPr>
        <dsp:cNvPr id="0" name=""/>
        <dsp:cNvSpPr/>
      </dsp:nvSpPr>
      <dsp:spPr>
        <a:xfrm>
          <a:off x="372255" y="1499937"/>
          <a:ext cx="507984" cy="260973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09732"/>
              </a:lnTo>
              <a:lnTo>
                <a:pt x="507984" y="260973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4158172-931B-432C-BEAF-9A43CB012A18}">
      <dsp:nvSpPr>
        <dsp:cNvPr id="0" name=""/>
        <dsp:cNvSpPr/>
      </dsp:nvSpPr>
      <dsp:spPr>
        <a:xfrm>
          <a:off x="372255" y="1499937"/>
          <a:ext cx="507984" cy="165027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50272"/>
              </a:lnTo>
              <a:lnTo>
                <a:pt x="507984" y="165027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A8F8097-9C78-4AFC-ABDE-50FB73521DDB}">
      <dsp:nvSpPr>
        <dsp:cNvPr id="0" name=""/>
        <dsp:cNvSpPr/>
      </dsp:nvSpPr>
      <dsp:spPr>
        <a:xfrm>
          <a:off x="372255" y="1499937"/>
          <a:ext cx="507984" cy="69081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90812"/>
              </a:lnTo>
              <a:lnTo>
                <a:pt x="507984" y="69081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3CA9ACA-3B48-4833-AB1B-77E957CEE6D7}">
      <dsp:nvSpPr>
        <dsp:cNvPr id="0" name=""/>
        <dsp:cNvSpPr/>
      </dsp:nvSpPr>
      <dsp:spPr>
        <a:xfrm>
          <a:off x="1726882" y="540477"/>
          <a:ext cx="3808730" cy="422164"/>
        </a:xfrm>
        <a:custGeom>
          <a:avLst/>
          <a:gdLst/>
          <a:ahLst/>
          <a:cxnLst/>
          <a:rect l="0" t="0" r="0" b="0"/>
          <a:pathLst>
            <a:path>
              <a:moveTo>
                <a:pt x="3808730" y="0"/>
              </a:moveTo>
              <a:lnTo>
                <a:pt x="3808730" y="211082"/>
              </a:lnTo>
              <a:lnTo>
                <a:pt x="0" y="211082"/>
              </a:lnTo>
              <a:lnTo>
                <a:pt x="0" y="42216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135872D-F1D9-4DCF-8222-7D7130B65851}">
      <dsp:nvSpPr>
        <dsp:cNvPr id="0" name=""/>
        <dsp:cNvSpPr/>
      </dsp:nvSpPr>
      <dsp:spPr>
        <a:xfrm>
          <a:off x="3842329" y="3182"/>
          <a:ext cx="3386565" cy="53729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Head</a:t>
          </a:r>
        </a:p>
      </dsp:txBody>
      <dsp:txXfrm>
        <a:off x="3842329" y="3182"/>
        <a:ext cx="3386565" cy="537295"/>
      </dsp:txXfrm>
    </dsp:sp>
    <dsp:sp modelId="{7D810DD2-39B9-415F-B93B-22E9CDDA0576}">
      <dsp:nvSpPr>
        <dsp:cNvPr id="0" name=""/>
        <dsp:cNvSpPr/>
      </dsp:nvSpPr>
      <dsp:spPr>
        <a:xfrm>
          <a:off x="33599" y="962642"/>
          <a:ext cx="3386565" cy="53729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Section A</a:t>
          </a:r>
        </a:p>
      </dsp:txBody>
      <dsp:txXfrm>
        <a:off x="33599" y="962642"/>
        <a:ext cx="3386565" cy="537295"/>
      </dsp:txXfrm>
    </dsp:sp>
    <dsp:sp modelId="{A9786ED3-35E7-48C4-AD03-257E8649DE60}">
      <dsp:nvSpPr>
        <dsp:cNvPr id="0" name=""/>
        <dsp:cNvSpPr/>
      </dsp:nvSpPr>
      <dsp:spPr>
        <a:xfrm>
          <a:off x="880240" y="1922102"/>
          <a:ext cx="2010308" cy="537295"/>
        </a:xfrm>
        <a:prstGeom prst="rect">
          <a:avLst/>
        </a:prstGeom>
        <a:solidFill>
          <a:schemeClr val="bg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accent1"/>
              </a:solidFill>
            </a:rPr>
            <a:t>1</a:t>
          </a:r>
        </a:p>
      </dsp:txBody>
      <dsp:txXfrm>
        <a:off x="880240" y="1922102"/>
        <a:ext cx="2010308" cy="537295"/>
      </dsp:txXfrm>
    </dsp:sp>
    <dsp:sp modelId="{44C48F6A-666F-42B3-9D45-32363B40D7A5}">
      <dsp:nvSpPr>
        <dsp:cNvPr id="0" name=""/>
        <dsp:cNvSpPr/>
      </dsp:nvSpPr>
      <dsp:spPr>
        <a:xfrm>
          <a:off x="880240" y="2881562"/>
          <a:ext cx="2010308" cy="537295"/>
        </a:xfrm>
        <a:prstGeom prst="rect">
          <a:avLst/>
        </a:prstGeom>
        <a:solidFill>
          <a:schemeClr val="bg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accent1"/>
              </a:solidFill>
            </a:rPr>
            <a:t>2</a:t>
          </a:r>
        </a:p>
      </dsp:txBody>
      <dsp:txXfrm>
        <a:off x="880240" y="2881562"/>
        <a:ext cx="2010308" cy="537295"/>
      </dsp:txXfrm>
    </dsp:sp>
    <dsp:sp modelId="{A218D10F-6B4C-4627-88A1-8C01181EE54A}">
      <dsp:nvSpPr>
        <dsp:cNvPr id="0" name=""/>
        <dsp:cNvSpPr/>
      </dsp:nvSpPr>
      <dsp:spPr>
        <a:xfrm>
          <a:off x="880240" y="3841022"/>
          <a:ext cx="2010308" cy="537295"/>
        </a:xfrm>
        <a:prstGeom prst="rect">
          <a:avLst/>
        </a:prstGeom>
        <a:solidFill>
          <a:schemeClr val="bg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accent1"/>
              </a:solidFill>
            </a:rPr>
            <a:t>3</a:t>
          </a:r>
        </a:p>
      </dsp:txBody>
      <dsp:txXfrm>
        <a:off x="880240" y="3841022"/>
        <a:ext cx="2010308" cy="537295"/>
      </dsp:txXfrm>
    </dsp:sp>
    <dsp:sp modelId="{E55AF353-E0AC-4839-98B8-2CBE6F14C6BC}">
      <dsp:nvSpPr>
        <dsp:cNvPr id="0" name=""/>
        <dsp:cNvSpPr/>
      </dsp:nvSpPr>
      <dsp:spPr>
        <a:xfrm>
          <a:off x="3842329" y="962642"/>
          <a:ext cx="3386565" cy="53729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Section B</a:t>
          </a:r>
        </a:p>
      </dsp:txBody>
      <dsp:txXfrm>
        <a:off x="3842329" y="962642"/>
        <a:ext cx="3386565" cy="537295"/>
      </dsp:txXfrm>
    </dsp:sp>
    <dsp:sp modelId="{8711AA90-A4BE-4479-993F-EE695D9D73DA}">
      <dsp:nvSpPr>
        <dsp:cNvPr id="0" name=""/>
        <dsp:cNvSpPr/>
      </dsp:nvSpPr>
      <dsp:spPr>
        <a:xfrm>
          <a:off x="4688971" y="1922102"/>
          <a:ext cx="2010308" cy="537295"/>
        </a:xfrm>
        <a:prstGeom prst="rect">
          <a:avLst/>
        </a:prstGeom>
        <a:solidFill>
          <a:schemeClr val="bg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accent1"/>
              </a:solidFill>
            </a:rPr>
            <a:t>1</a:t>
          </a:r>
        </a:p>
      </dsp:txBody>
      <dsp:txXfrm>
        <a:off x="4688971" y="1922102"/>
        <a:ext cx="2010308" cy="537295"/>
      </dsp:txXfrm>
    </dsp:sp>
    <dsp:sp modelId="{545E9D22-4EAD-4377-9CE5-9761C5BA24E4}">
      <dsp:nvSpPr>
        <dsp:cNvPr id="0" name=""/>
        <dsp:cNvSpPr/>
      </dsp:nvSpPr>
      <dsp:spPr>
        <a:xfrm>
          <a:off x="4688971" y="2881562"/>
          <a:ext cx="2010308" cy="537295"/>
        </a:xfrm>
        <a:prstGeom prst="rect">
          <a:avLst/>
        </a:prstGeom>
        <a:solidFill>
          <a:schemeClr val="bg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accent1"/>
              </a:solidFill>
            </a:rPr>
            <a:t>2</a:t>
          </a:r>
        </a:p>
      </dsp:txBody>
      <dsp:txXfrm>
        <a:off x="4688971" y="2881562"/>
        <a:ext cx="2010308" cy="537295"/>
      </dsp:txXfrm>
    </dsp:sp>
    <dsp:sp modelId="{FD71FEB9-A15B-43AC-B42B-D6D4ED221D37}">
      <dsp:nvSpPr>
        <dsp:cNvPr id="0" name=""/>
        <dsp:cNvSpPr/>
      </dsp:nvSpPr>
      <dsp:spPr>
        <a:xfrm>
          <a:off x="4688971" y="3841022"/>
          <a:ext cx="2010308" cy="537295"/>
        </a:xfrm>
        <a:prstGeom prst="rect">
          <a:avLst/>
        </a:prstGeom>
        <a:solidFill>
          <a:schemeClr val="bg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accent1"/>
              </a:solidFill>
            </a:rPr>
            <a:t>3</a:t>
          </a:r>
        </a:p>
      </dsp:txBody>
      <dsp:txXfrm>
        <a:off x="4688971" y="3841022"/>
        <a:ext cx="2010308" cy="537295"/>
      </dsp:txXfrm>
    </dsp:sp>
    <dsp:sp modelId="{8CA60CBB-194C-4229-A377-3F771E8A078D}">
      <dsp:nvSpPr>
        <dsp:cNvPr id="0" name=""/>
        <dsp:cNvSpPr/>
      </dsp:nvSpPr>
      <dsp:spPr>
        <a:xfrm>
          <a:off x="7651060" y="962642"/>
          <a:ext cx="3386565" cy="53729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Section C</a:t>
          </a:r>
        </a:p>
      </dsp:txBody>
      <dsp:txXfrm>
        <a:off x="7651060" y="962642"/>
        <a:ext cx="3386565" cy="537295"/>
      </dsp:txXfrm>
    </dsp:sp>
    <dsp:sp modelId="{095C45DD-97AF-4D65-A0CD-3B491EC7C9E6}">
      <dsp:nvSpPr>
        <dsp:cNvPr id="0" name=""/>
        <dsp:cNvSpPr/>
      </dsp:nvSpPr>
      <dsp:spPr>
        <a:xfrm>
          <a:off x="8497701" y="1922102"/>
          <a:ext cx="2010308" cy="537295"/>
        </a:xfrm>
        <a:prstGeom prst="rect">
          <a:avLst/>
        </a:prstGeom>
        <a:solidFill>
          <a:schemeClr val="bg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accent1"/>
              </a:solidFill>
            </a:rPr>
            <a:t>1</a:t>
          </a:r>
        </a:p>
      </dsp:txBody>
      <dsp:txXfrm>
        <a:off x="8497701" y="1922102"/>
        <a:ext cx="2010308" cy="537295"/>
      </dsp:txXfrm>
    </dsp:sp>
    <dsp:sp modelId="{60C01A75-D002-4F50-9702-0A6301FE4A85}">
      <dsp:nvSpPr>
        <dsp:cNvPr id="0" name=""/>
        <dsp:cNvSpPr/>
      </dsp:nvSpPr>
      <dsp:spPr>
        <a:xfrm>
          <a:off x="8497701" y="2881562"/>
          <a:ext cx="2010308" cy="537295"/>
        </a:xfrm>
        <a:prstGeom prst="rect">
          <a:avLst/>
        </a:prstGeom>
        <a:solidFill>
          <a:schemeClr val="bg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accent1"/>
              </a:solidFill>
            </a:rPr>
            <a:t>2</a:t>
          </a:r>
        </a:p>
      </dsp:txBody>
      <dsp:txXfrm>
        <a:off x="8497701" y="2881562"/>
        <a:ext cx="2010308" cy="537295"/>
      </dsp:txXfrm>
    </dsp:sp>
    <dsp:sp modelId="{75AC6451-C343-48F5-B4DA-6AED228D38D8}">
      <dsp:nvSpPr>
        <dsp:cNvPr id="0" name=""/>
        <dsp:cNvSpPr/>
      </dsp:nvSpPr>
      <dsp:spPr>
        <a:xfrm>
          <a:off x="8497701" y="3841022"/>
          <a:ext cx="2010308" cy="537295"/>
        </a:xfrm>
        <a:prstGeom prst="rect">
          <a:avLst/>
        </a:prstGeom>
        <a:solidFill>
          <a:schemeClr val="bg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accent1"/>
              </a:solidFill>
            </a:rPr>
            <a:t>3</a:t>
          </a:r>
        </a:p>
      </dsp:txBody>
      <dsp:txXfrm>
        <a:off x="8497701" y="3841022"/>
        <a:ext cx="2010308" cy="53729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75E1632-41C8-4D6B-9ABB-1856BBFD8BA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7B2122-F37F-4913-83B6-553360A4D70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0160A7-7C71-4A58-A8EB-CE50545E1D1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F0C19F-1366-42AB-81B5-83F9ECE9CF76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186749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97710B-F935-D94A-91A6-96ADCCCF91A3}" type="datetimeFigureOut">
              <a:rPr lang="en-GB" smtClean="0"/>
              <a:t>09/11/2022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4CEA06-FF68-C54F-8FC7-D181DEBB39A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10418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4CEA06-FF68-C54F-8FC7-D181DEBB39A1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81025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4CEA06-FF68-C54F-8FC7-D181DEBB39A1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03883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4CEA06-FF68-C54F-8FC7-D181DEBB39A1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55281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4CEA06-FF68-C54F-8FC7-D181DEBB39A1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89660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4CEA06-FF68-C54F-8FC7-D181DEBB39A1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24467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4CEA06-FF68-C54F-8FC7-D181DEBB39A1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20674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4CEA06-FF68-C54F-8FC7-D181DEBB39A1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10568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4CEA06-FF68-C54F-8FC7-D181DEBB39A1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79090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4CEA06-FF68-C54F-8FC7-D181DEBB39A1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53556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4CEA06-FF68-C54F-8FC7-D181DEBB39A1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14280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4CEA06-FF68-C54F-8FC7-D181DEBB39A1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24375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4CEA06-FF68-C54F-8FC7-D181DEBB39A1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11917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4CEA06-FF68-C54F-8FC7-D181DEBB39A1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0982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4CEA06-FF68-C54F-8FC7-D181DEBB39A1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17461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 descr="A sunset over a body of water&#10;&#10;Description automatically generated">
            <a:extLst>
              <a:ext uri="{FF2B5EF4-FFF2-40B4-BE49-F238E27FC236}">
                <a16:creationId xmlns:a16="http://schemas.microsoft.com/office/drawing/2014/main" id="{F3E074C7-EF2A-48E3-B969-25A9F68CA0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8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81" name="Rectangle 80">
            <a:extLst>
              <a:ext uri="{FF2B5EF4-FFF2-40B4-BE49-F238E27FC236}">
                <a16:creationId xmlns:a16="http://schemas.microsoft.com/office/drawing/2014/main" id="{2B58D5BA-940B-4707-8578-7C6D72953AEC}"/>
              </a:ext>
            </a:extLst>
          </p:cNvPr>
          <p:cNvSpPr/>
          <p:nvPr userDrawn="1"/>
        </p:nvSpPr>
        <p:spPr>
          <a:xfrm>
            <a:off x="0" y="0"/>
            <a:ext cx="9564688" cy="6858000"/>
          </a:xfrm>
          <a:prstGeom prst="rect">
            <a:avLst/>
          </a:prstGeom>
          <a:gradFill>
            <a:gsLst>
              <a:gs pos="100000">
                <a:schemeClr val="tx2">
                  <a:alpha val="0"/>
                </a:schemeClr>
              </a:gs>
              <a:gs pos="0">
                <a:schemeClr val="tx2">
                  <a:alpha val="96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46800" rtlCol="0" anchor="ctr"/>
          <a:lstStyle/>
          <a:p>
            <a:pPr algn="ctr"/>
            <a:endParaRPr lang="en-US"/>
          </a:p>
        </p:txBody>
      </p:sp>
      <p:pic>
        <p:nvPicPr>
          <p:cNvPr id="6" name="Picture 5" descr="A sunset over a body of water&#10;&#10;Description automatically generated">
            <a:extLst>
              <a:ext uri="{FF2B5EF4-FFF2-40B4-BE49-F238E27FC236}">
                <a16:creationId xmlns:a16="http://schemas.microsoft.com/office/drawing/2014/main" id="{3C222C02-59DF-45B0-9BE1-CE99946AE1E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8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10" name="Picture 9" descr="A sunset over a body of water&#10;&#10;Description automatically generated">
            <a:extLst>
              <a:ext uri="{FF2B5EF4-FFF2-40B4-BE49-F238E27FC236}">
                <a16:creationId xmlns:a16="http://schemas.microsoft.com/office/drawing/2014/main" id="{5E436F47-79BB-4CE3-9CAD-9AE28B647C4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37463" y="1714500"/>
            <a:ext cx="3429000" cy="3429000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D485621A-A9C6-4A99-89E1-DB0C308302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0800000">
            <a:off x="7637463" y="1714500"/>
            <a:ext cx="3429000" cy="3429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6DCB947-4D75-4E1D-956E-D7D9F1D8A85F}"/>
              </a:ext>
            </a:extLst>
          </p:cNvPr>
          <p:cNvSpPr/>
          <p:nvPr/>
        </p:nvSpPr>
        <p:spPr>
          <a:xfrm>
            <a:off x="0" y="0"/>
            <a:ext cx="9564688" cy="6858000"/>
          </a:xfrm>
          <a:prstGeom prst="rect">
            <a:avLst/>
          </a:prstGeom>
          <a:gradFill>
            <a:gsLst>
              <a:gs pos="100000">
                <a:schemeClr val="tx2">
                  <a:alpha val="0"/>
                </a:schemeClr>
              </a:gs>
              <a:gs pos="0">
                <a:schemeClr val="tx2">
                  <a:alpha val="96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46800"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6AD1310-7753-924A-934E-7AEC0E850A3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61975" y="4574697"/>
            <a:ext cx="5438776" cy="762000"/>
          </a:xfrm>
          <a:prstGeom prst="rect">
            <a:avLst/>
          </a:prstGeom>
          <a:noFill/>
        </p:spPr>
        <p:txBody>
          <a:bodyPr lIns="0" tIns="10800" rIns="0" bIns="0" anchor="t">
            <a:normAutofit/>
          </a:bodyPr>
          <a:lstStyle>
            <a:lvl1pPr marL="0" indent="0" algn="l" defTabSz="914400" rtl="0" eaLnBrk="1" latinLnBrk="0" hangingPunct="1">
              <a:lnSpc>
                <a:spcPts val="1800"/>
              </a:lnSpc>
              <a:spcBef>
                <a:spcPts val="1200"/>
              </a:spcBef>
              <a:buClr>
                <a:srgbClr val="FF4E00"/>
              </a:buClr>
              <a:buFont typeface="Wingdings" panose="05000000000000000000" pitchFamily="2" charset="2"/>
              <a:buNone/>
              <a:defRPr lang="en-US" sz="1600" b="0" i="0" kern="1200" spc="0" baseline="0" dirty="0">
                <a:solidFill>
                  <a:schemeClr val="bg1"/>
                </a:solidFill>
                <a:latin typeface="+mj-lt"/>
                <a:ea typeface="Noto Sans" panose="020B0502040504020204" pitchFamily="34"/>
                <a:cs typeface="Noto Sans" panose="020B0502040504020204" pitchFamily="34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F1D68A-97B7-415D-A206-57E826AE23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8801" y="1907697"/>
            <a:ext cx="5441949" cy="2473803"/>
          </a:xfrm>
          <a:prstGeom prst="rect">
            <a:avLst/>
          </a:prstGeom>
          <a:noFill/>
        </p:spPr>
        <p:txBody>
          <a:bodyPr lIns="0" tIns="0" bIns="50400" anchor="b">
            <a:normAutofit/>
          </a:bodyPr>
          <a:lstStyle>
            <a:lvl1pPr>
              <a:lnSpc>
                <a:spcPct val="93000"/>
              </a:lnSpc>
              <a:defRPr sz="48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grpSp>
        <p:nvGrpSpPr>
          <p:cNvPr id="46" name="Graphic 1">
            <a:extLst>
              <a:ext uri="{FF2B5EF4-FFF2-40B4-BE49-F238E27FC236}">
                <a16:creationId xmlns:a16="http://schemas.microsoft.com/office/drawing/2014/main" id="{CF1E9C70-36FB-464A-9BC7-C6DC6A32CD35}"/>
              </a:ext>
            </a:extLst>
          </p:cNvPr>
          <p:cNvGrpSpPr>
            <a:grpSpLocks noChangeAspect="1"/>
          </p:cNvGrpSpPr>
          <p:nvPr/>
        </p:nvGrpSpPr>
        <p:grpSpPr>
          <a:xfrm>
            <a:off x="561967" y="570045"/>
            <a:ext cx="2337757" cy="309600"/>
            <a:chOff x="4057650" y="3157537"/>
            <a:chExt cx="4076700" cy="542925"/>
          </a:xfrm>
        </p:grpSpPr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8210AB18-BBCF-4C8C-8BDF-4C9ACD66C74F}"/>
                </a:ext>
              </a:extLst>
            </p:cNvPr>
            <p:cNvSpPr/>
            <p:nvPr/>
          </p:nvSpPr>
          <p:spPr>
            <a:xfrm>
              <a:off x="4700587" y="3158489"/>
              <a:ext cx="267652" cy="316229"/>
            </a:xfrm>
            <a:custGeom>
              <a:avLst/>
              <a:gdLst>
                <a:gd name="connsiteX0" fmla="*/ 0 w 267652"/>
                <a:gd name="connsiteY0" fmla="*/ 265748 h 316229"/>
                <a:gd name="connsiteX1" fmla="*/ 47625 w 267652"/>
                <a:gd name="connsiteY1" fmla="*/ 209550 h 316229"/>
                <a:gd name="connsiteX2" fmla="*/ 146685 w 267652"/>
                <a:gd name="connsiteY2" fmla="*/ 246698 h 316229"/>
                <a:gd name="connsiteX3" fmla="*/ 181927 w 267652"/>
                <a:gd name="connsiteY3" fmla="*/ 225743 h 316229"/>
                <a:gd name="connsiteX4" fmla="*/ 181927 w 267652"/>
                <a:gd name="connsiteY4" fmla="*/ 224790 h 316229"/>
                <a:gd name="connsiteX5" fmla="*/ 130492 w 267652"/>
                <a:gd name="connsiteY5" fmla="*/ 195263 h 316229"/>
                <a:gd name="connsiteX6" fmla="*/ 14288 w 267652"/>
                <a:gd name="connsiteY6" fmla="*/ 99060 h 316229"/>
                <a:gd name="connsiteX7" fmla="*/ 14288 w 267652"/>
                <a:gd name="connsiteY7" fmla="*/ 98108 h 316229"/>
                <a:gd name="connsiteX8" fmla="*/ 132398 w 267652"/>
                <a:gd name="connsiteY8" fmla="*/ 0 h 316229"/>
                <a:gd name="connsiteX9" fmla="*/ 258127 w 267652"/>
                <a:gd name="connsiteY9" fmla="*/ 40958 h 316229"/>
                <a:gd name="connsiteX10" fmla="*/ 215265 w 267652"/>
                <a:gd name="connsiteY10" fmla="*/ 100965 h 316229"/>
                <a:gd name="connsiteX11" fmla="*/ 129540 w 267652"/>
                <a:gd name="connsiteY11" fmla="*/ 70485 h 316229"/>
                <a:gd name="connsiteX12" fmla="*/ 100013 w 267652"/>
                <a:gd name="connsiteY12" fmla="*/ 89535 h 316229"/>
                <a:gd name="connsiteX13" fmla="*/ 100013 w 267652"/>
                <a:gd name="connsiteY13" fmla="*/ 90488 h 316229"/>
                <a:gd name="connsiteX14" fmla="*/ 153352 w 267652"/>
                <a:gd name="connsiteY14" fmla="*/ 120015 h 316229"/>
                <a:gd name="connsiteX15" fmla="*/ 267653 w 267652"/>
                <a:gd name="connsiteY15" fmla="*/ 215265 h 316229"/>
                <a:gd name="connsiteX16" fmla="*/ 267653 w 267652"/>
                <a:gd name="connsiteY16" fmla="*/ 216218 h 316229"/>
                <a:gd name="connsiteX17" fmla="*/ 143827 w 267652"/>
                <a:gd name="connsiteY17" fmla="*/ 316230 h 316229"/>
                <a:gd name="connsiteX18" fmla="*/ 0 w 267652"/>
                <a:gd name="connsiteY18" fmla="*/ 265748 h 316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67652" h="316229">
                  <a:moveTo>
                    <a:pt x="0" y="265748"/>
                  </a:moveTo>
                  <a:lnTo>
                    <a:pt x="47625" y="209550"/>
                  </a:lnTo>
                  <a:cubicBezTo>
                    <a:pt x="78105" y="233363"/>
                    <a:pt x="111442" y="246698"/>
                    <a:pt x="146685" y="246698"/>
                  </a:cubicBezTo>
                  <a:cubicBezTo>
                    <a:pt x="169545" y="246698"/>
                    <a:pt x="181927" y="239078"/>
                    <a:pt x="181927" y="225743"/>
                  </a:cubicBezTo>
                  <a:lnTo>
                    <a:pt x="181927" y="224790"/>
                  </a:lnTo>
                  <a:cubicBezTo>
                    <a:pt x="181927" y="212408"/>
                    <a:pt x="171450" y="204788"/>
                    <a:pt x="130492" y="195263"/>
                  </a:cubicBezTo>
                  <a:cubicBezTo>
                    <a:pt x="64770" y="180023"/>
                    <a:pt x="14288" y="161925"/>
                    <a:pt x="14288" y="99060"/>
                  </a:cubicBezTo>
                  <a:lnTo>
                    <a:pt x="14288" y="98108"/>
                  </a:lnTo>
                  <a:cubicBezTo>
                    <a:pt x="14288" y="40958"/>
                    <a:pt x="59055" y="0"/>
                    <a:pt x="132398" y="0"/>
                  </a:cubicBezTo>
                  <a:cubicBezTo>
                    <a:pt x="184785" y="0"/>
                    <a:pt x="224790" y="14288"/>
                    <a:pt x="258127" y="40958"/>
                  </a:cubicBezTo>
                  <a:lnTo>
                    <a:pt x="215265" y="100965"/>
                  </a:lnTo>
                  <a:cubicBezTo>
                    <a:pt x="187642" y="80963"/>
                    <a:pt x="157163" y="70485"/>
                    <a:pt x="129540" y="70485"/>
                  </a:cubicBezTo>
                  <a:cubicBezTo>
                    <a:pt x="109538" y="70485"/>
                    <a:pt x="100013" y="79058"/>
                    <a:pt x="100013" y="89535"/>
                  </a:cubicBezTo>
                  <a:lnTo>
                    <a:pt x="100013" y="90488"/>
                  </a:lnTo>
                  <a:cubicBezTo>
                    <a:pt x="100013" y="104775"/>
                    <a:pt x="110490" y="110490"/>
                    <a:pt x="153352" y="120015"/>
                  </a:cubicBezTo>
                  <a:cubicBezTo>
                    <a:pt x="223838" y="135255"/>
                    <a:pt x="267653" y="158115"/>
                    <a:pt x="267653" y="215265"/>
                  </a:cubicBezTo>
                  <a:lnTo>
                    <a:pt x="267653" y="216218"/>
                  </a:lnTo>
                  <a:cubicBezTo>
                    <a:pt x="267653" y="279083"/>
                    <a:pt x="218123" y="316230"/>
                    <a:pt x="143827" y="316230"/>
                  </a:cubicBezTo>
                  <a:cubicBezTo>
                    <a:pt x="88583" y="316230"/>
                    <a:pt x="37148" y="299085"/>
                    <a:pt x="0" y="265748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81BCA3D1-D47C-4D4D-841C-D0E83CB8D00F}"/>
                </a:ext>
              </a:extLst>
            </p:cNvPr>
            <p:cNvSpPr/>
            <p:nvPr/>
          </p:nvSpPr>
          <p:spPr>
            <a:xfrm>
              <a:off x="4982527" y="3163252"/>
              <a:ext cx="268605" cy="306704"/>
            </a:xfrm>
            <a:custGeom>
              <a:avLst/>
              <a:gdLst>
                <a:gd name="connsiteX0" fmla="*/ 92393 w 268605"/>
                <a:gd name="connsiteY0" fmla="*/ 74295 h 306704"/>
                <a:gd name="connsiteX1" fmla="*/ 0 w 268605"/>
                <a:gd name="connsiteY1" fmla="*/ 74295 h 306704"/>
                <a:gd name="connsiteX2" fmla="*/ 0 w 268605"/>
                <a:gd name="connsiteY2" fmla="*/ 0 h 306704"/>
                <a:gd name="connsiteX3" fmla="*/ 268605 w 268605"/>
                <a:gd name="connsiteY3" fmla="*/ 0 h 306704"/>
                <a:gd name="connsiteX4" fmla="*/ 268605 w 268605"/>
                <a:gd name="connsiteY4" fmla="*/ 74295 h 306704"/>
                <a:gd name="connsiteX5" fmla="*/ 177165 w 268605"/>
                <a:gd name="connsiteY5" fmla="*/ 74295 h 306704"/>
                <a:gd name="connsiteX6" fmla="*/ 177165 w 268605"/>
                <a:gd name="connsiteY6" fmla="*/ 306705 h 306704"/>
                <a:gd name="connsiteX7" fmla="*/ 92393 w 268605"/>
                <a:gd name="connsiteY7" fmla="*/ 306705 h 306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8605" h="306704">
                  <a:moveTo>
                    <a:pt x="92393" y="74295"/>
                  </a:moveTo>
                  <a:lnTo>
                    <a:pt x="0" y="74295"/>
                  </a:lnTo>
                  <a:lnTo>
                    <a:pt x="0" y="0"/>
                  </a:lnTo>
                  <a:lnTo>
                    <a:pt x="268605" y="0"/>
                  </a:lnTo>
                  <a:lnTo>
                    <a:pt x="268605" y="74295"/>
                  </a:lnTo>
                  <a:lnTo>
                    <a:pt x="177165" y="74295"/>
                  </a:lnTo>
                  <a:lnTo>
                    <a:pt x="177165" y="306705"/>
                  </a:lnTo>
                  <a:lnTo>
                    <a:pt x="92393" y="30670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AA5C33F6-D7C6-4F30-8867-A4648C9B820B}"/>
                </a:ext>
              </a:extLst>
            </p:cNvPr>
            <p:cNvSpPr/>
            <p:nvPr/>
          </p:nvSpPr>
          <p:spPr>
            <a:xfrm>
              <a:off x="5294947" y="3163252"/>
              <a:ext cx="85725" cy="305752"/>
            </a:xfrm>
            <a:custGeom>
              <a:avLst/>
              <a:gdLst>
                <a:gd name="connsiteX0" fmla="*/ 0 w 85725"/>
                <a:gd name="connsiteY0" fmla="*/ 0 h 305752"/>
                <a:gd name="connsiteX1" fmla="*/ 85725 w 85725"/>
                <a:gd name="connsiteY1" fmla="*/ 0 h 305752"/>
                <a:gd name="connsiteX2" fmla="*/ 85725 w 85725"/>
                <a:gd name="connsiteY2" fmla="*/ 305753 h 305752"/>
                <a:gd name="connsiteX3" fmla="*/ 0 w 85725"/>
                <a:gd name="connsiteY3" fmla="*/ 305753 h 305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5" h="305752">
                  <a:moveTo>
                    <a:pt x="0" y="0"/>
                  </a:moveTo>
                  <a:lnTo>
                    <a:pt x="85725" y="0"/>
                  </a:lnTo>
                  <a:lnTo>
                    <a:pt x="85725" y="305753"/>
                  </a:lnTo>
                  <a:lnTo>
                    <a:pt x="0" y="30575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712535BA-E1D0-4B90-AA50-0B4FD835D932}"/>
                </a:ext>
              </a:extLst>
            </p:cNvPr>
            <p:cNvSpPr/>
            <p:nvPr/>
          </p:nvSpPr>
          <p:spPr>
            <a:xfrm>
              <a:off x="5435917" y="3163252"/>
              <a:ext cx="274320" cy="306704"/>
            </a:xfrm>
            <a:custGeom>
              <a:avLst/>
              <a:gdLst>
                <a:gd name="connsiteX0" fmla="*/ 147638 w 274320"/>
                <a:gd name="connsiteY0" fmla="*/ 238125 h 306704"/>
                <a:gd name="connsiteX1" fmla="*/ 188595 w 274320"/>
                <a:gd name="connsiteY1" fmla="*/ 210503 h 306704"/>
                <a:gd name="connsiteX2" fmla="*/ 188595 w 274320"/>
                <a:gd name="connsiteY2" fmla="*/ 209550 h 306704"/>
                <a:gd name="connsiteX3" fmla="*/ 146685 w 274320"/>
                <a:gd name="connsiteY3" fmla="*/ 181928 h 306704"/>
                <a:gd name="connsiteX4" fmla="*/ 81915 w 274320"/>
                <a:gd name="connsiteY4" fmla="*/ 181928 h 306704"/>
                <a:gd name="connsiteX5" fmla="*/ 81915 w 274320"/>
                <a:gd name="connsiteY5" fmla="*/ 238125 h 306704"/>
                <a:gd name="connsiteX6" fmla="*/ 147638 w 274320"/>
                <a:gd name="connsiteY6" fmla="*/ 238125 h 306704"/>
                <a:gd name="connsiteX7" fmla="*/ 135255 w 274320"/>
                <a:gd name="connsiteY7" fmla="*/ 121920 h 306704"/>
                <a:gd name="connsiteX8" fmla="*/ 175260 w 274320"/>
                <a:gd name="connsiteY8" fmla="*/ 95250 h 306704"/>
                <a:gd name="connsiteX9" fmla="*/ 175260 w 274320"/>
                <a:gd name="connsiteY9" fmla="*/ 94298 h 306704"/>
                <a:gd name="connsiteX10" fmla="*/ 137160 w 274320"/>
                <a:gd name="connsiteY10" fmla="*/ 67628 h 306704"/>
                <a:gd name="connsiteX11" fmla="*/ 81915 w 274320"/>
                <a:gd name="connsiteY11" fmla="*/ 67628 h 306704"/>
                <a:gd name="connsiteX12" fmla="*/ 81915 w 274320"/>
                <a:gd name="connsiteY12" fmla="*/ 120968 h 306704"/>
                <a:gd name="connsiteX13" fmla="*/ 135255 w 274320"/>
                <a:gd name="connsiteY13" fmla="*/ 120968 h 306704"/>
                <a:gd name="connsiteX14" fmla="*/ 0 w 274320"/>
                <a:gd name="connsiteY14" fmla="*/ 0 h 306704"/>
                <a:gd name="connsiteX15" fmla="*/ 157163 w 274320"/>
                <a:gd name="connsiteY15" fmla="*/ 0 h 306704"/>
                <a:gd name="connsiteX16" fmla="*/ 240983 w 274320"/>
                <a:gd name="connsiteY16" fmla="*/ 27623 h 306704"/>
                <a:gd name="connsiteX17" fmla="*/ 260985 w 274320"/>
                <a:gd name="connsiteY17" fmla="*/ 77153 h 306704"/>
                <a:gd name="connsiteX18" fmla="*/ 260985 w 274320"/>
                <a:gd name="connsiteY18" fmla="*/ 78105 h 306704"/>
                <a:gd name="connsiteX19" fmla="*/ 213360 w 274320"/>
                <a:gd name="connsiteY19" fmla="*/ 146685 h 306704"/>
                <a:gd name="connsiteX20" fmla="*/ 274320 w 274320"/>
                <a:gd name="connsiteY20" fmla="*/ 220980 h 306704"/>
                <a:gd name="connsiteX21" fmla="*/ 274320 w 274320"/>
                <a:gd name="connsiteY21" fmla="*/ 221933 h 306704"/>
                <a:gd name="connsiteX22" fmla="*/ 158115 w 274320"/>
                <a:gd name="connsiteY22" fmla="*/ 306705 h 306704"/>
                <a:gd name="connsiteX23" fmla="*/ 0 w 274320"/>
                <a:gd name="connsiteY23" fmla="*/ 306705 h 306704"/>
                <a:gd name="connsiteX24" fmla="*/ 0 w 274320"/>
                <a:gd name="connsiteY24" fmla="*/ 0 h 306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74320" h="306704">
                  <a:moveTo>
                    <a:pt x="147638" y="238125"/>
                  </a:moveTo>
                  <a:cubicBezTo>
                    <a:pt x="173355" y="238125"/>
                    <a:pt x="188595" y="227648"/>
                    <a:pt x="188595" y="210503"/>
                  </a:cubicBezTo>
                  <a:lnTo>
                    <a:pt x="188595" y="209550"/>
                  </a:lnTo>
                  <a:cubicBezTo>
                    <a:pt x="188595" y="193358"/>
                    <a:pt x="175260" y="181928"/>
                    <a:pt x="146685" y="181928"/>
                  </a:cubicBezTo>
                  <a:lnTo>
                    <a:pt x="81915" y="181928"/>
                  </a:lnTo>
                  <a:lnTo>
                    <a:pt x="81915" y="238125"/>
                  </a:lnTo>
                  <a:lnTo>
                    <a:pt x="147638" y="238125"/>
                  </a:lnTo>
                  <a:close/>
                  <a:moveTo>
                    <a:pt x="135255" y="121920"/>
                  </a:moveTo>
                  <a:cubicBezTo>
                    <a:pt x="160973" y="121920"/>
                    <a:pt x="175260" y="113348"/>
                    <a:pt x="175260" y="95250"/>
                  </a:cubicBezTo>
                  <a:lnTo>
                    <a:pt x="175260" y="94298"/>
                  </a:lnTo>
                  <a:cubicBezTo>
                    <a:pt x="175260" y="78105"/>
                    <a:pt x="161925" y="67628"/>
                    <a:pt x="137160" y="67628"/>
                  </a:cubicBezTo>
                  <a:lnTo>
                    <a:pt x="81915" y="67628"/>
                  </a:lnTo>
                  <a:lnTo>
                    <a:pt x="81915" y="120968"/>
                  </a:lnTo>
                  <a:lnTo>
                    <a:pt x="135255" y="120968"/>
                  </a:lnTo>
                  <a:close/>
                  <a:moveTo>
                    <a:pt x="0" y="0"/>
                  </a:moveTo>
                  <a:lnTo>
                    <a:pt x="157163" y="0"/>
                  </a:lnTo>
                  <a:cubicBezTo>
                    <a:pt x="195263" y="0"/>
                    <a:pt x="222885" y="9525"/>
                    <a:pt x="240983" y="27623"/>
                  </a:cubicBezTo>
                  <a:cubicBezTo>
                    <a:pt x="253365" y="40005"/>
                    <a:pt x="260985" y="56198"/>
                    <a:pt x="260985" y="77153"/>
                  </a:cubicBezTo>
                  <a:lnTo>
                    <a:pt x="260985" y="78105"/>
                  </a:lnTo>
                  <a:cubicBezTo>
                    <a:pt x="260985" y="113348"/>
                    <a:pt x="240983" y="134303"/>
                    <a:pt x="213360" y="146685"/>
                  </a:cubicBezTo>
                  <a:cubicBezTo>
                    <a:pt x="250508" y="159068"/>
                    <a:pt x="274320" y="180023"/>
                    <a:pt x="274320" y="220980"/>
                  </a:cubicBezTo>
                  <a:lnTo>
                    <a:pt x="274320" y="221933"/>
                  </a:lnTo>
                  <a:cubicBezTo>
                    <a:pt x="274320" y="274320"/>
                    <a:pt x="231458" y="306705"/>
                    <a:pt x="158115" y="306705"/>
                  </a:cubicBezTo>
                  <a:lnTo>
                    <a:pt x="0" y="3067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6921D555-2831-433B-AF22-0BE92F91FEA5}"/>
                </a:ext>
              </a:extLst>
            </p:cNvPr>
            <p:cNvSpPr/>
            <p:nvPr/>
          </p:nvSpPr>
          <p:spPr>
            <a:xfrm>
              <a:off x="5737859" y="3157537"/>
              <a:ext cx="329565" cy="318135"/>
            </a:xfrm>
            <a:custGeom>
              <a:avLst/>
              <a:gdLst>
                <a:gd name="connsiteX0" fmla="*/ 242888 w 329565"/>
                <a:gd name="connsiteY0" fmla="*/ 160020 h 318135"/>
                <a:gd name="connsiteX1" fmla="*/ 242888 w 329565"/>
                <a:gd name="connsiteY1" fmla="*/ 160020 h 318135"/>
                <a:gd name="connsiteX2" fmla="*/ 163830 w 329565"/>
                <a:gd name="connsiteY2" fmla="*/ 76200 h 318135"/>
                <a:gd name="connsiteX3" fmla="*/ 86678 w 329565"/>
                <a:gd name="connsiteY3" fmla="*/ 158115 h 318135"/>
                <a:gd name="connsiteX4" fmla="*/ 86678 w 329565"/>
                <a:gd name="connsiteY4" fmla="*/ 159068 h 318135"/>
                <a:gd name="connsiteX5" fmla="*/ 164783 w 329565"/>
                <a:gd name="connsiteY5" fmla="*/ 241935 h 318135"/>
                <a:gd name="connsiteX6" fmla="*/ 242888 w 329565"/>
                <a:gd name="connsiteY6" fmla="*/ 160020 h 318135"/>
                <a:gd name="connsiteX7" fmla="*/ 0 w 329565"/>
                <a:gd name="connsiteY7" fmla="*/ 160020 h 318135"/>
                <a:gd name="connsiteX8" fmla="*/ 0 w 329565"/>
                <a:gd name="connsiteY8" fmla="*/ 160020 h 318135"/>
                <a:gd name="connsiteX9" fmla="*/ 164783 w 329565"/>
                <a:gd name="connsiteY9" fmla="*/ 0 h 318135"/>
                <a:gd name="connsiteX10" fmla="*/ 329565 w 329565"/>
                <a:gd name="connsiteY10" fmla="*/ 158115 h 318135"/>
                <a:gd name="connsiteX11" fmla="*/ 329565 w 329565"/>
                <a:gd name="connsiteY11" fmla="*/ 159068 h 318135"/>
                <a:gd name="connsiteX12" fmla="*/ 164783 w 329565"/>
                <a:gd name="connsiteY12" fmla="*/ 318135 h 318135"/>
                <a:gd name="connsiteX13" fmla="*/ 0 w 329565"/>
                <a:gd name="connsiteY13" fmla="*/ 160020 h 318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9565" h="318135">
                  <a:moveTo>
                    <a:pt x="242888" y="160020"/>
                  </a:moveTo>
                  <a:lnTo>
                    <a:pt x="242888" y="160020"/>
                  </a:lnTo>
                  <a:cubicBezTo>
                    <a:pt x="242888" y="115253"/>
                    <a:pt x="210503" y="76200"/>
                    <a:pt x="163830" y="76200"/>
                  </a:cubicBezTo>
                  <a:cubicBezTo>
                    <a:pt x="117158" y="76200"/>
                    <a:pt x="86678" y="113348"/>
                    <a:pt x="86678" y="158115"/>
                  </a:cubicBezTo>
                  <a:lnTo>
                    <a:pt x="86678" y="159068"/>
                  </a:lnTo>
                  <a:cubicBezTo>
                    <a:pt x="86678" y="202883"/>
                    <a:pt x="119063" y="241935"/>
                    <a:pt x="164783" y="241935"/>
                  </a:cubicBezTo>
                  <a:cubicBezTo>
                    <a:pt x="211455" y="241935"/>
                    <a:pt x="242888" y="203835"/>
                    <a:pt x="242888" y="160020"/>
                  </a:cubicBezTo>
                  <a:moveTo>
                    <a:pt x="0" y="160020"/>
                  </a:moveTo>
                  <a:lnTo>
                    <a:pt x="0" y="160020"/>
                  </a:lnTo>
                  <a:cubicBezTo>
                    <a:pt x="0" y="71438"/>
                    <a:pt x="70485" y="0"/>
                    <a:pt x="164783" y="0"/>
                  </a:cubicBezTo>
                  <a:cubicBezTo>
                    <a:pt x="259080" y="0"/>
                    <a:pt x="329565" y="70485"/>
                    <a:pt x="329565" y="158115"/>
                  </a:cubicBezTo>
                  <a:lnTo>
                    <a:pt x="329565" y="159068"/>
                  </a:lnTo>
                  <a:cubicBezTo>
                    <a:pt x="329565" y="246698"/>
                    <a:pt x="259080" y="318135"/>
                    <a:pt x="164783" y="318135"/>
                  </a:cubicBezTo>
                  <a:cubicBezTo>
                    <a:pt x="69533" y="318135"/>
                    <a:pt x="0" y="247650"/>
                    <a:pt x="0" y="160020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7BB30559-1060-4843-8A44-A42AD2F9CFD6}"/>
                </a:ext>
              </a:extLst>
            </p:cNvPr>
            <p:cNvSpPr/>
            <p:nvPr/>
          </p:nvSpPr>
          <p:spPr>
            <a:xfrm>
              <a:off x="6136957" y="3157537"/>
              <a:ext cx="226956" cy="317182"/>
            </a:xfrm>
            <a:custGeom>
              <a:avLst/>
              <a:gdLst>
                <a:gd name="connsiteX0" fmla="*/ 203835 w 226956"/>
                <a:gd name="connsiteY0" fmla="*/ 178118 h 317182"/>
                <a:gd name="connsiteX1" fmla="*/ 126683 w 226956"/>
                <a:gd name="connsiteY1" fmla="*/ 146685 h 317182"/>
                <a:gd name="connsiteX2" fmla="*/ 81915 w 226956"/>
                <a:gd name="connsiteY2" fmla="*/ 134303 h 317182"/>
                <a:gd name="connsiteX3" fmla="*/ 55245 w 226956"/>
                <a:gd name="connsiteY3" fmla="*/ 120015 h 317182"/>
                <a:gd name="connsiteX4" fmla="*/ 41910 w 226956"/>
                <a:gd name="connsiteY4" fmla="*/ 102870 h 317182"/>
                <a:gd name="connsiteX5" fmla="*/ 38100 w 226956"/>
                <a:gd name="connsiteY5" fmla="*/ 80963 h 317182"/>
                <a:gd name="connsiteX6" fmla="*/ 38100 w 226956"/>
                <a:gd name="connsiteY6" fmla="*/ 80010 h 317182"/>
                <a:gd name="connsiteX7" fmla="*/ 42863 w 226956"/>
                <a:gd name="connsiteY7" fmla="*/ 58103 h 317182"/>
                <a:gd name="connsiteX8" fmla="*/ 57150 w 226956"/>
                <a:gd name="connsiteY8" fmla="*/ 40005 h 317182"/>
                <a:gd name="connsiteX9" fmla="*/ 80010 w 226956"/>
                <a:gd name="connsiteY9" fmla="*/ 27623 h 317182"/>
                <a:gd name="connsiteX10" fmla="*/ 110490 w 226956"/>
                <a:gd name="connsiteY10" fmla="*/ 22860 h 317182"/>
                <a:gd name="connsiteX11" fmla="*/ 157163 w 226956"/>
                <a:gd name="connsiteY11" fmla="*/ 30480 h 317182"/>
                <a:gd name="connsiteX12" fmla="*/ 200977 w 226956"/>
                <a:gd name="connsiteY12" fmla="*/ 57150 h 317182"/>
                <a:gd name="connsiteX13" fmla="*/ 201930 w 226956"/>
                <a:gd name="connsiteY13" fmla="*/ 58103 h 317182"/>
                <a:gd name="connsiteX14" fmla="*/ 218122 w 226956"/>
                <a:gd name="connsiteY14" fmla="*/ 38100 h 317182"/>
                <a:gd name="connsiteX15" fmla="*/ 219075 w 226956"/>
                <a:gd name="connsiteY15" fmla="*/ 38100 h 317182"/>
                <a:gd name="connsiteX16" fmla="*/ 171450 w 226956"/>
                <a:gd name="connsiteY16" fmla="*/ 9525 h 317182"/>
                <a:gd name="connsiteX17" fmla="*/ 113347 w 226956"/>
                <a:gd name="connsiteY17" fmla="*/ 0 h 317182"/>
                <a:gd name="connsiteX18" fmla="*/ 73342 w 226956"/>
                <a:gd name="connsiteY18" fmla="*/ 5715 h 317182"/>
                <a:gd name="connsiteX19" fmla="*/ 41910 w 226956"/>
                <a:gd name="connsiteY19" fmla="*/ 22860 h 317182"/>
                <a:gd name="connsiteX20" fmla="*/ 20955 w 226956"/>
                <a:gd name="connsiteY20" fmla="*/ 48578 h 317182"/>
                <a:gd name="connsiteX21" fmla="*/ 13335 w 226956"/>
                <a:gd name="connsiteY21" fmla="*/ 80963 h 317182"/>
                <a:gd name="connsiteX22" fmla="*/ 13335 w 226956"/>
                <a:gd name="connsiteY22" fmla="*/ 81915 h 317182"/>
                <a:gd name="connsiteX23" fmla="*/ 19050 w 226956"/>
                <a:gd name="connsiteY23" fmla="*/ 113348 h 317182"/>
                <a:gd name="connsiteX24" fmla="*/ 37147 w 226956"/>
                <a:gd name="connsiteY24" fmla="*/ 138113 h 317182"/>
                <a:gd name="connsiteX25" fmla="*/ 69533 w 226956"/>
                <a:gd name="connsiteY25" fmla="*/ 156210 h 317182"/>
                <a:gd name="connsiteX26" fmla="*/ 117158 w 226956"/>
                <a:gd name="connsiteY26" fmla="*/ 169545 h 317182"/>
                <a:gd name="connsiteX27" fmla="*/ 160020 w 226956"/>
                <a:gd name="connsiteY27" fmla="*/ 180975 h 317182"/>
                <a:gd name="connsiteX28" fmla="*/ 185738 w 226956"/>
                <a:gd name="connsiteY28" fmla="*/ 195263 h 317182"/>
                <a:gd name="connsiteX29" fmla="*/ 199072 w 226956"/>
                <a:gd name="connsiteY29" fmla="*/ 212408 h 317182"/>
                <a:gd name="connsiteX30" fmla="*/ 202883 w 226956"/>
                <a:gd name="connsiteY30" fmla="*/ 233363 h 317182"/>
                <a:gd name="connsiteX31" fmla="*/ 202883 w 226956"/>
                <a:gd name="connsiteY31" fmla="*/ 234315 h 317182"/>
                <a:gd name="connsiteX32" fmla="*/ 197167 w 226956"/>
                <a:gd name="connsiteY32" fmla="*/ 258128 h 317182"/>
                <a:gd name="connsiteX33" fmla="*/ 181927 w 226956"/>
                <a:gd name="connsiteY33" fmla="*/ 277178 h 317182"/>
                <a:gd name="connsiteX34" fmla="*/ 158115 w 226956"/>
                <a:gd name="connsiteY34" fmla="*/ 289560 h 317182"/>
                <a:gd name="connsiteX35" fmla="*/ 126683 w 226956"/>
                <a:gd name="connsiteY35" fmla="*/ 294323 h 317182"/>
                <a:gd name="connsiteX36" fmla="*/ 95250 w 226956"/>
                <a:gd name="connsiteY36" fmla="*/ 291465 h 317182"/>
                <a:gd name="connsiteX37" fmla="*/ 67627 w 226956"/>
                <a:gd name="connsiteY37" fmla="*/ 282893 h 317182"/>
                <a:gd name="connsiteX38" fmla="*/ 41910 w 226956"/>
                <a:gd name="connsiteY38" fmla="*/ 268605 h 317182"/>
                <a:gd name="connsiteX39" fmla="*/ 17145 w 226956"/>
                <a:gd name="connsiteY39" fmla="*/ 248603 h 317182"/>
                <a:gd name="connsiteX40" fmla="*/ 16192 w 226956"/>
                <a:gd name="connsiteY40" fmla="*/ 247650 h 317182"/>
                <a:gd name="connsiteX41" fmla="*/ 0 w 226956"/>
                <a:gd name="connsiteY41" fmla="*/ 266700 h 317182"/>
                <a:gd name="connsiteX42" fmla="*/ 952 w 226956"/>
                <a:gd name="connsiteY42" fmla="*/ 267653 h 317182"/>
                <a:gd name="connsiteX43" fmla="*/ 58102 w 226956"/>
                <a:gd name="connsiteY43" fmla="*/ 304800 h 317182"/>
                <a:gd name="connsiteX44" fmla="*/ 124777 w 226956"/>
                <a:gd name="connsiteY44" fmla="*/ 317183 h 317182"/>
                <a:gd name="connsiteX45" fmla="*/ 165735 w 226956"/>
                <a:gd name="connsiteY45" fmla="*/ 311468 h 317182"/>
                <a:gd name="connsiteX46" fmla="*/ 198120 w 226956"/>
                <a:gd name="connsiteY46" fmla="*/ 294323 h 317182"/>
                <a:gd name="connsiteX47" fmla="*/ 219075 w 226956"/>
                <a:gd name="connsiteY47" fmla="*/ 267653 h 317182"/>
                <a:gd name="connsiteX48" fmla="*/ 226695 w 226956"/>
                <a:gd name="connsiteY48" fmla="*/ 233363 h 317182"/>
                <a:gd name="connsiteX49" fmla="*/ 226695 w 226956"/>
                <a:gd name="connsiteY49" fmla="*/ 232410 h 317182"/>
                <a:gd name="connsiteX50" fmla="*/ 203835 w 226956"/>
                <a:gd name="connsiteY50" fmla="*/ 178118 h 317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226956" h="317182">
                  <a:moveTo>
                    <a:pt x="203835" y="178118"/>
                  </a:moveTo>
                  <a:cubicBezTo>
                    <a:pt x="187642" y="164783"/>
                    <a:pt x="161925" y="154305"/>
                    <a:pt x="126683" y="146685"/>
                  </a:cubicBezTo>
                  <a:cubicBezTo>
                    <a:pt x="108585" y="142875"/>
                    <a:pt x="94297" y="139065"/>
                    <a:pt x="81915" y="134303"/>
                  </a:cubicBezTo>
                  <a:cubicBezTo>
                    <a:pt x="70485" y="129540"/>
                    <a:pt x="60960" y="124778"/>
                    <a:pt x="55245" y="120015"/>
                  </a:cubicBezTo>
                  <a:cubicBezTo>
                    <a:pt x="48577" y="115253"/>
                    <a:pt x="44767" y="108585"/>
                    <a:pt x="41910" y="102870"/>
                  </a:cubicBezTo>
                  <a:cubicBezTo>
                    <a:pt x="39052" y="96203"/>
                    <a:pt x="38100" y="89535"/>
                    <a:pt x="38100" y="80963"/>
                  </a:cubicBezTo>
                  <a:lnTo>
                    <a:pt x="38100" y="80010"/>
                  </a:lnTo>
                  <a:cubicBezTo>
                    <a:pt x="38100" y="72390"/>
                    <a:pt x="40005" y="64770"/>
                    <a:pt x="42863" y="58103"/>
                  </a:cubicBezTo>
                  <a:cubicBezTo>
                    <a:pt x="46672" y="51435"/>
                    <a:pt x="51435" y="45720"/>
                    <a:pt x="57150" y="40005"/>
                  </a:cubicBezTo>
                  <a:cubicBezTo>
                    <a:pt x="63817" y="35243"/>
                    <a:pt x="71438" y="30480"/>
                    <a:pt x="80010" y="27623"/>
                  </a:cubicBezTo>
                  <a:cubicBezTo>
                    <a:pt x="88583" y="24765"/>
                    <a:pt x="99060" y="22860"/>
                    <a:pt x="110490" y="22860"/>
                  </a:cubicBezTo>
                  <a:cubicBezTo>
                    <a:pt x="127635" y="22860"/>
                    <a:pt x="142875" y="25718"/>
                    <a:pt x="157163" y="30480"/>
                  </a:cubicBezTo>
                  <a:cubicBezTo>
                    <a:pt x="171450" y="35243"/>
                    <a:pt x="186690" y="44768"/>
                    <a:pt x="200977" y="57150"/>
                  </a:cubicBezTo>
                  <a:lnTo>
                    <a:pt x="201930" y="58103"/>
                  </a:lnTo>
                  <a:lnTo>
                    <a:pt x="218122" y="38100"/>
                  </a:lnTo>
                  <a:lnTo>
                    <a:pt x="219075" y="38100"/>
                  </a:lnTo>
                  <a:cubicBezTo>
                    <a:pt x="203835" y="25718"/>
                    <a:pt x="187642" y="16193"/>
                    <a:pt x="171450" y="9525"/>
                  </a:cubicBezTo>
                  <a:cubicBezTo>
                    <a:pt x="155258" y="3810"/>
                    <a:pt x="135255" y="0"/>
                    <a:pt x="113347" y="0"/>
                  </a:cubicBezTo>
                  <a:cubicBezTo>
                    <a:pt x="99060" y="0"/>
                    <a:pt x="85725" y="1905"/>
                    <a:pt x="73342" y="5715"/>
                  </a:cubicBezTo>
                  <a:cubicBezTo>
                    <a:pt x="60960" y="9525"/>
                    <a:pt x="50483" y="15240"/>
                    <a:pt x="41910" y="22860"/>
                  </a:cubicBezTo>
                  <a:cubicBezTo>
                    <a:pt x="33338" y="30480"/>
                    <a:pt x="25717" y="39053"/>
                    <a:pt x="20955" y="48578"/>
                  </a:cubicBezTo>
                  <a:cubicBezTo>
                    <a:pt x="16192" y="58103"/>
                    <a:pt x="13335" y="69533"/>
                    <a:pt x="13335" y="80963"/>
                  </a:cubicBezTo>
                  <a:lnTo>
                    <a:pt x="13335" y="81915"/>
                  </a:lnTo>
                  <a:cubicBezTo>
                    <a:pt x="13335" y="93345"/>
                    <a:pt x="15240" y="103823"/>
                    <a:pt x="19050" y="113348"/>
                  </a:cubicBezTo>
                  <a:cubicBezTo>
                    <a:pt x="22860" y="122873"/>
                    <a:pt x="29527" y="130493"/>
                    <a:pt x="37147" y="138113"/>
                  </a:cubicBezTo>
                  <a:cubicBezTo>
                    <a:pt x="45720" y="144780"/>
                    <a:pt x="56197" y="151448"/>
                    <a:pt x="69533" y="156210"/>
                  </a:cubicBezTo>
                  <a:cubicBezTo>
                    <a:pt x="82867" y="160973"/>
                    <a:pt x="99060" y="165735"/>
                    <a:pt x="117158" y="169545"/>
                  </a:cubicBezTo>
                  <a:cubicBezTo>
                    <a:pt x="134302" y="173355"/>
                    <a:pt x="148590" y="177165"/>
                    <a:pt x="160020" y="180975"/>
                  </a:cubicBezTo>
                  <a:cubicBezTo>
                    <a:pt x="170497" y="184785"/>
                    <a:pt x="180022" y="189548"/>
                    <a:pt x="185738" y="195263"/>
                  </a:cubicBezTo>
                  <a:cubicBezTo>
                    <a:pt x="192405" y="200025"/>
                    <a:pt x="196215" y="205740"/>
                    <a:pt x="199072" y="212408"/>
                  </a:cubicBezTo>
                  <a:cubicBezTo>
                    <a:pt x="201930" y="219075"/>
                    <a:pt x="202883" y="225743"/>
                    <a:pt x="202883" y="233363"/>
                  </a:cubicBezTo>
                  <a:lnTo>
                    <a:pt x="202883" y="234315"/>
                  </a:lnTo>
                  <a:cubicBezTo>
                    <a:pt x="202883" y="242888"/>
                    <a:pt x="200977" y="250508"/>
                    <a:pt x="197167" y="258128"/>
                  </a:cubicBezTo>
                  <a:cubicBezTo>
                    <a:pt x="193358" y="265748"/>
                    <a:pt x="188595" y="271463"/>
                    <a:pt x="181927" y="277178"/>
                  </a:cubicBezTo>
                  <a:cubicBezTo>
                    <a:pt x="175260" y="282893"/>
                    <a:pt x="167640" y="286703"/>
                    <a:pt x="158115" y="289560"/>
                  </a:cubicBezTo>
                  <a:cubicBezTo>
                    <a:pt x="148590" y="292418"/>
                    <a:pt x="138113" y="294323"/>
                    <a:pt x="126683" y="294323"/>
                  </a:cubicBezTo>
                  <a:cubicBezTo>
                    <a:pt x="115252" y="294323"/>
                    <a:pt x="104775" y="293370"/>
                    <a:pt x="95250" y="291465"/>
                  </a:cubicBezTo>
                  <a:cubicBezTo>
                    <a:pt x="85725" y="289560"/>
                    <a:pt x="76200" y="286703"/>
                    <a:pt x="67627" y="282893"/>
                  </a:cubicBezTo>
                  <a:cubicBezTo>
                    <a:pt x="59055" y="279083"/>
                    <a:pt x="50483" y="274320"/>
                    <a:pt x="41910" y="268605"/>
                  </a:cubicBezTo>
                  <a:cubicBezTo>
                    <a:pt x="33338" y="262890"/>
                    <a:pt x="25717" y="256223"/>
                    <a:pt x="17145" y="248603"/>
                  </a:cubicBezTo>
                  <a:lnTo>
                    <a:pt x="16192" y="247650"/>
                  </a:lnTo>
                  <a:lnTo>
                    <a:pt x="0" y="266700"/>
                  </a:lnTo>
                  <a:lnTo>
                    <a:pt x="952" y="267653"/>
                  </a:lnTo>
                  <a:cubicBezTo>
                    <a:pt x="19050" y="283845"/>
                    <a:pt x="39052" y="296228"/>
                    <a:pt x="58102" y="304800"/>
                  </a:cubicBezTo>
                  <a:cubicBezTo>
                    <a:pt x="78105" y="313373"/>
                    <a:pt x="100013" y="317183"/>
                    <a:pt x="124777" y="317183"/>
                  </a:cubicBezTo>
                  <a:cubicBezTo>
                    <a:pt x="140017" y="317183"/>
                    <a:pt x="153352" y="315278"/>
                    <a:pt x="165735" y="311468"/>
                  </a:cubicBezTo>
                  <a:cubicBezTo>
                    <a:pt x="178117" y="307658"/>
                    <a:pt x="189547" y="301943"/>
                    <a:pt x="198120" y="294323"/>
                  </a:cubicBezTo>
                  <a:cubicBezTo>
                    <a:pt x="206692" y="286703"/>
                    <a:pt x="214313" y="278130"/>
                    <a:pt x="219075" y="267653"/>
                  </a:cubicBezTo>
                  <a:cubicBezTo>
                    <a:pt x="223838" y="257175"/>
                    <a:pt x="226695" y="245745"/>
                    <a:pt x="226695" y="233363"/>
                  </a:cubicBezTo>
                  <a:lnTo>
                    <a:pt x="226695" y="232410"/>
                  </a:lnTo>
                  <a:cubicBezTo>
                    <a:pt x="228600" y="209550"/>
                    <a:pt x="220027" y="191453"/>
                    <a:pt x="203835" y="178118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65D2E025-6815-46D7-AB1D-A3DE4CC768AF}"/>
                </a:ext>
              </a:extLst>
            </p:cNvPr>
            <p:cNvSpPr/>
            <p:nvPr/>
          </p:nvSpPr>
          <p:spPr>
            <a:xfrm>
              <a:off x="6396037" y="3162299"/>
              <a:ext cx="289559" cy="308610"/>
            </a:xfrm>
            <a:custGeom>
              <a:avLst/>
              <a:gdLst>
                <a:gd name="connsiteX0" fmla="*/ 145732 w 289559"/>
                <a:gd name="connsiteY0" fmla="*/ 163830 h 308610"/>
                <a:gd name="connsiteX1" fmla="*/ 31433 w 289559"/>
                <a:gd name="connsiteY1" fmla="*/ 0 h 308610"/>
                <a:gd name="connsiteX2" fmla="*/ 0 w 289559"/>
                <a:gd name="connsiteY2" fmla="*/ 0 h 308610"/>
                <a:gd name="connsiteX3" fmla="*/ 132397 w 289559"/>
                <a:gd name="connsiteY3" fmla="*/ 186690 h 308610"/>
                <a:gd name="connsiteX4" fmla="*/ 132397 w 289559"/>
                <a:gd name="connsiteY4" fmla="*/ 308610 h 308610"/>
                <a:gd name="connsiteX5" fmla="*/ 158115 w 289559"/>
                <a:gd name="connsiteY5" fmla="*/ 308610 h 308610"/>
                <a:gd name="connsiteX6" fmla="*/ 158115 w 289559"/>
                <a:gd name="connsiteY6" fmla="*/ 186690 h 308610"/>
                <a:gd name="connsiteX7" fmla="*/ 289560 w 289559"/>
                <a:gd name="connsiteY7" fmla="*/ 0 h 308610"/>
                <a:gd name="connsiteX8" fmla="*/ 260032 w 289559"/>
                <a:gd name="connsiteY8" fmla="*/ 0 h 3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9559" h="308610">
                  <a:moveTo>
                    <a:pt x="145732" y="163830"/>
                  </a:moveTo>
                  <a:lnTo>
                    <a:pt x="31433" y="0"/>
                  </a:lnTo>
                  <a:lnTo>
                    <a:pt x="0" y="0"/>
                  </a:lnTo>
                  <a:lnTo>
                    <a:pt x="132397" y="186690"/>
                  </a:lnTo>
                  <a:lnTo>
                    <a:pt x="132397" y="308610"/>
                  </a:lnTo>
                  <a:lnTo>
                    <a:pt x="158115" y="308610"/>
                  </a:lnTo>
                  <a:lnTo>
                    <a:pt x="158115" y="186690"/>
                  </a:lnTo>
                  <a:lnTo>
                    <a:pt x="289560" y="0"/>
                  </a:lnTo>
                  <a:lnTo>
                    <a:pt x="260032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953CA371-6C7E-48A3-8313-EE54E15872AF}"/>
                </a:ext>
              </a:extLst>
            </p:cNvPr>
            <p:cNvSpPr/>
            <p:nvPr/>
          </p:nvSpPr>
          <p:spPr>
            <a:xfrm>
              <a:off x="6712267" y="3157537"/>
              <a:ext cx="226956" cy="317182"/>
            </a:xfrm>
            <a:custGeom>
              <a:avLst/>
              <a:gdLst>
                <a:gd name="connsiteX0" fmla="*/ 203835 w 226956"/>
                <a:gd name="connsiteY0" fmla="*/ 178118 h 317182"/>
                <a:gd name="connsiteX1" fmla="*/ 126682 w 226956"/>
                <a:gd name="connsiteY1" fmla="*/ 146685 h 317182"/>
                <a:gd name="connsiteX2" fmla="*/ 81915 w 226956"/>
                <a:gd name="connsiteY2" fmla="*/ 134303 h 317182"/>
                <a:gd name="connsiteX3" fmla="*/ 55245 w 226956"/>
                <a:gd name="connsiteY3" fmla="*/ 120015 h 317182"/>
                <a:gd name="connsiteX4" fmla="*/ 41910 w 226956"/>
                <a:gd name="connsiteY4" fmla="*/ 102870 h 317182"/>
                <a:gd name="connsiteX5" fmla="*/ 38100 w 226956"/>
                <a:gd name="connsiteY5" fmla="*/ 80963 h 317182"/>
                <a:gd name="connsiteX6" fmla="*/ 38100 w 226956"/>
                <a:gd name="connsiteY6" fmla="*/ 80010 h 317182"/>
                <a:gd name="connsiteX7" fmla="*/ 42863 w 226956"/>
                <a:gd name="connsiteY7" fmla="*/ 58103 h 317182"/>
                <a:gd name="connsiteX8" fmla="*/ 57150 w 226956"/>
                <a:gd name="connsiteY8" fmla="*/ 40005 h 317182"/>
                <a:gd name="connsiteX9" fmla="*/ 80010 w 226956"/>
                <a:gd name="connsiteY9" fmla="*/ 27623 h 317182"/>
                <a:gd name="connsiteX10" fmla="*/ 110490 w 226956"/>
                <a:gd name="connsiteY10" fmla="*/ 22860 h 317182"/>
                <a:gd name="connsiteX11" fmla="*/ 157163 w 226956"/>
                <a:gd name="connsiteY11" fmla="*/ 30480 h 317182"/>
                <a:gd name="connsiteX12" fmla="*/ 200977 w 226956"/>
                <a:gd name="connsiteY12" fmla="*/ 57150 h 317182"/>
                <a:gd name="connsiteX13" fmla="*/ 201930 w 226956"/>
                <a:gd name="connsiteY13" fmla="*/ 58103 h 317182"/>
                <a:gd name="connsiteX14" fmla="*/ 218122 w 226956"/>
                <a:gd name="connsiteY14" fmla="*/ 38100 h 317182"/>
                <a:gd name="connsiteX15" fmla="*/ 219075 w 226956"/>
                <a:gd name="connsiteY15" fmla="*/ 38100 h 317182"/>
                <a:gd name="connsiteX16" fmla="*/ 171450 w 226956"/>
                <a:gd name="connsiteY16" fmla="*/ 9525 h 317182"/>
                <a:gd name="connsiteX17" fmla="*/ 113347 w 226956"/>
                <a:gd name="connsiteY17" fmla="*/ 0 h 317182"/>
                <a:gd name="connsiteX18" fmla="*/ 73342 w 226956"/>
                <a:gd name="connsiteY18" fmla="*/ 5715 h 317182"/>
                <a:gd name="connsiteX19" fmla="*/ 41910 w 226956"/>
                <a:gd name="connsiteY19" fmla="*/ 22860 h 317182"/>
                <a:gd name="connsiteX20" fmla="*/ 20955 w 226956"/>
                <a:gd name="connsiteY20" fmla="*/ 48578 h 317182"/>
                <a:gd name="connsiteX21" fmla="*/ 13335 w 226956"/>
                <a:gd name="connsiteY21" fmla="*/ 80963 h 317182"/>
                <a:gd name="connsiteX22" fmla="*/ 13335 w 226956"/>
                <a:gd name="connsiteY22" fmla="*/ 81915 h 317182"/>
                <a:gd name="connsiteX23" fmla="*/ 19050 w 226956"/>
                <a:gd name="connsiteY23" fmla="*/ 113348 h 317182"/>
                <a:gd name="connsiteX24" fmla="*/ 37147 w 226956"/>
                <a:gd name="connsiteY24" fmla="*/ 138113 h 317182"/>
                <a:gd name="connsiteX25" fmla="*/ 69532 w 226956"/>
                <a:gd name="connsiteY25" fmla="*/ 156210 h 317182"/>
                <a:gd name="connsiteX26" fmla="*/ 117157 w 226956"/>
                <a:gd name="connsiteY26" fmla="*/ 169545 h 317182"/>
                <a:gd name="connsiteX27" fmla="*/ 160020 w 226956"/>
                <a:gd name="connsiteY27" fmla="*/ 180975 h 317182"/>
                <a:gd name="connsiteX28" fmla="*/ 185738 w 226956"/>
                <a:gd name="connsiteY28" fmla="*/ 195263 h 317182"/>
                <a:gd name="connsiteX29" fmla="*/ 199072 w 226956"/>
                <a:gd name="connsiteY29" fmla="*/ 212408 h 317182"/>
                <a:gd name="connsiteX30" fmla="*/ 202882 w 226956"/>
                <a:gd name="connsiteY30" fmla="*/ 233363 h 317182"/>
                <a:gd name="connsiteX31" fmla="*/ 202882 w 226956"/>
                <a:gd name="connsiteY31" fmla="*/ 234315 h 317182"/>
                <a:gd name="connsiteX32" fmla="*/ 197167 w 226956"/>
                <a:gd name="connsiteY32" fmla="*/ 258128 h 317182"/>
                <a:gd name="connsiteX33" fmla="*/ 181927 w 226956"/>
                <a:gd name="connsiteY33" fmla="*/ 277178 h 317182"/>
                <a:gd name="connsiteX34" fmla="*/ 158115 w 226956"/>
                <a:gd name="connsiteY34" fmla="*/ 289560 h 317182"/>
                <a:gd name="connsiteX35" fmla="*/ 126682 w 226956"/>
                <a:gd name="connsiteY35" fmla="*/ 294323 h 317182"/>
                <a:gd name="connsiteX36" fmla="*/ 95250 w 226956"/>
                <a:gd name="connsiteY36" fmla="*/ 291465 h 317182"/>
                <a:gd name="connsiteX37" fmla="*/ 67627 w 226956"/>
                <a:gd name="connsiteY37" fmla="*/ 282893 h 317182"/>
                <a:gd name="connsiteX38" fmla="*/ 41910 w 226956"/>
                <a:gd name="connsiteY38" fmla="*/ 268605 h 317182"/>
                <a:gd name="connsiteX39" fmla="*/ 17145 w 226956"/>
                <a:gd name="connsiteY39" fmla="*/ 248603 h 317182"/>
                <a:gd name="connsiteX40" fmla="*/ 16192 w 226956"/>
                <a:gd name="connsiteY40" fmla="*/ 247650 h 317182"/>
                <a:gd name="connsiteX41" fmla="*/ 0 w 226956"/>
                <a:gd name="connsiteY41" fmla="*/ 266700 h 317182"/>
                <a:gd name="connsiteX42" fmla="*/ 952 w 226956"/>
                <a:gd name="connsiteY42" fmla="*/ 267653 h 317182"/>
                <a:gd name="connsiteX43" fmla="*/ 58102 w 226956"/>
                <a:gd name="connsiteY43" fmla="*/ 304800 h 317182"/>
                <a:gd name="connsiteX44" fmla="*/ 124777 w 226956"/>
                <a:gd name="connsiteY44" fmla="*/ 317183 h 317182"/>
                <a:gd name="connsiteX45" fmla="*/ 165735 w 226956"/>
                <a:gd name="connsiteY45" fmla="*/ 311468 h 317182"/>
                <a:gd name="connsiteX46" fmla="*/ 198120 w 226956"/>
                <a:gd name="connsiteY46" fmla="*/ 294323 h 317182"/>
                <a:gd name="connsiteX47" fmla="*/ 219075 w 226956"/>
                <a:gd name="connsiteY47" fmla="*/ 267653 h 317182"/>
                <a:gd name="connsiteX48" fmla="*/ 226695 w 226956"/>
                <a:gd name="connsiteY48" fmla="*/ 233363 h 317182"/>
                <a:gd name="connsiteX49" fmla="*/ 226695 w 226956"/>
                <a:gd name="connsiteY49" fmla="*/ 232410 h 317182"/>
                <a:gd name="connsiteX50" fmla="*/ 203835 w 226956"/>
                <a:gd name="connsiteY50" fmla="*/ 178118 h 317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226956" h="317182">
                  <a:moveTo>
                    <a:pt x="203835" y="178118"/>
                  </a:moveTo>
                  <a:cubicBezTo>
                    <a:pt x="187642" y="164783"/>
                    <a:pt x="161925" y="154305"/>
                    <a:pt x="126682" y="146685"/>
                  </a:cubicBezTo>
                  <a:cubicBezTo>
                    <a:pt x="108585" y="142875"/>
                    <a:pt x="94297" y="139065"/>
                    <a:pt x="81915" y="134303"/>
                  </a:cubicBezTo>
                  <a:cubicBezTo>
                    <a:pt x="70485" y="129540"/>
                    <a:pt x="60960" y="124778"/>
                    <a:pt x="55245" y="120015"/>
                  </a:cubicBezTo>
                  <a:cubicBezTo>
                    <a:pt x="48577" y="115253"/>
                    <a:pt x="44767" y="108585"/>
                    <a:pt x="41910" y="102870"/>
                  </a:cubicBezTo>
                  <a:cubicBezTo>
                    <a:pt x="39052" y="96203"/>
                    <a:pt x="38100" y="89535"/>
                    <a:pt x="38100" y="80963"/>
                  </a:cubicBezTo>
                  <a:lnTo>
                    <a:pt x="38100" y="80010"/>
                  </a:lnTo>
                  <a:cubicBezTo>
                    <a:pt x="38100" y="72390"/>
                    <a:pt x="40005" y="64770"/>
                    <a:pt x="42863" y="58103"/>
                  </a:cubicBezTo>
                  <a:cubicBezTo>
                    <a:pt x="46672" y="51435"/>
                    <a:pt x="51435" y="45720"/>
                    <a:pt x="57150" y="40005"/>
                  </a:cubicBezTo>
                  <a:cubicBezTo>
                    <a:pt x="63817" y="35243"/>
                    <a:pt x="71438" y="30480"/>
                    <a:pt x="80010" y="27623"/>
                  </a:cubicBezTo>
                  <a:cubicBezTo>
                    <a:pt x="88582" y="24765"/>
                    <a:pt x="99060" y="22860"/>
                    <a:pt x="110490" y="22860"/>
                  </a:cubicBezTo>
                  <a:cubicBezTo>
                    <a:pt x="127635" y="22860"/>
                    <a:pt x="142875" y="25718"/>
                    <a:pt x="157163" y="30480"/>
                  </a:cubicBezTo>
                  <a:cubicBezTo>
                    <a:pt x="171450" y="35243"/>
                    <a:pt x="186690" y="44768"/>
                    <a:pt x="200977" y="57150"/>
                  </a:cubicBezTo>
                  <a:lnTo>
                    <a:pt x="201930" y="58103"/>
                  </a:lnTo>
                  <a:lnTo>
                    <a:pt x="218122" y="38100"/>
                  </a:lnTo>
                  <a:lnTo>
                    <a:pt x="219075" y="38100"/>
                  </a:lnTo>
                  <a:cubicBezTo>
                    <a:pt x="203835" y="25718"/>
                    <a:pt x="187642" y="16193"/>
                    <a:pt x="171450" y="9525"/>
                  </a:cubicBezTo>
                  <a:cubicBezTo>
                    <a:pt x="155257" y="3810"/>
                    <a:pt x="135255" y="0"/>
                    <a:pt x="113347" y="0"/>
                  </a:cubicBezTo>
                  <a:cubicBezTo>
                    <a:pt x="99060" y="0"/>
                    <a:pt x="85725" y="1905"/>
                    <a:pt x="73342" y="5715"/>
                  </a:cubicBezTo>
                  <a:cubicBezTo>
                    <a:pt x="60960" y="9525"/>
                    <a:pt x="50482" y="15240"/>
                    <a:pt x="41910" y="22860"/>
                  </a:cubicBezTo>
                  <a:cubicBezTo>
                    <a:pt x="33338" y="30480"/>
                    <a:pt x="25717" y="39053"/>
                    <a:pt x="20955" y="48578"/>
                  </a:cubicBezTo>
                  <a:cubicBezTo>
                    <a:pt x="16192" y="58103"/>
                    <a:pt x="13335" y="69533"/>
                    <a:pt x="13335" y="80963"/>
                  </a:cubicBezTo>
                  <a:lnTo>
                    <a:pt x="13335" y="81915"/>
                  </a:lnTo>
                  <a:cubicBezTo>
                    <a:pt x="13335" y="93345"/>
                    <a:pt x="15240" y="103823"/>
                    <a:pt x="19050" y="113348"/>
                  </a:cubicBezTo>
                  <a:cubicBezTo>
                    <a:pt x="22860" y="122873"/>
                    <a:pt x="29527" y="130493"/>
                    <a:pt x="37147" y="138113"/>
                  </a:cubicBezTo>
                  <a:cubicBezTo>
                    <a:pt x="45720" y="144780"/>
                    <a:pt x="56197" y="151448"/>
                    <a:pt x="69532" y="156210"/>
                  </a:cubicBezTo>
                  <a:cubicBezTo>
                    <a:pt x="82867" y="160973"/>
                    <a:pt x="99060" y="165735"/>
                    <a:pt x="117157" y="169545"/>
                  </a:cubicBezTo>
                  <a:cubicBezTo>
                    <a:pt x="134302" y="173355"/>
                    <a:pt x="148590" y="177165"/>
                    <a:pt x="160020" y="180975"/>
                  </a:cubicBezTo>
                  <a:cubicBezTo>
                    <a:pt x="170497" y="184785"/>
                    <a:pt x="180022" y="189548"/>
                    <a:pt x="185738" y="195263"/>
                  </a:cubicBezTo>
                  <a:cubicBezTo>
                    <a:pt x="192405" y="200025"/>
                    <a:pt x="196215" y="205740"/>
                    <a:pt x="199072" y="212408"/>
                  </a:cubicBezTo>
                  <a:cubicBezTo>
                    <a:pt x="201930" y="219075"/>
                    <a:pt x="202882" y="225743"/>
                    <a:pt x="202882" y="233363"/>
                  </a:cubicBezTo>
                  <a:lnTo>
                    <a:pt x="202882" y="234315"/>
                  </a:lnTo>
                  <a:cubicBezTo>
                    <a:pt x="202882" y="242888"/>
                    <a:pt x="200977" y="250508"/>
                    <a:pt x="197167" y="258128"/>
                  </a:cubicBezTo>
                  <a:cubicBezTo>
                    <a:pt x="193357" y="265748"/>
                    <a:pt x="188595" y="271463"/>
                    <a:pt x="181927" y="277178"/>
                  </a:cubicBezTo>
                  <a:cubicBezTo>
                    <a:pt x="175260" y="282893"/>
                    <a:pt x="167640" y="286703"/>
                    <a:pt x="158115" y="289560"/>
                  </a:cubicBezTo>
                  <a:cubicBezTo>
                    <a:pt x="148590" y="292418"/>
                    <a:pt x="138113" y="294323"/>
                    <a:pt x="126682" y="294323"/>
                  </a:cubicBezTo>
                  <a:cubicBezTo>
                    <a:pt x="115252" y="294323"/>
                    <a:pt x="104775" y="293370"/>
                    <a:pt x="95250" y="291465"/>
                  </a:cubicBezTo>
                  <a:cubicBezTo>
                    <a:pt x="85725" y="289560"/>
                    <a:pt x="76200" y="286703"/>
                    <a:pt x="67627" y="282893"/>
                  </a:cubicBezTo>
                  <a:cubicBezTo>
                    <a:pt x="59055" y="279083"/>
                    <a:pt x="50482" y="274320"/>
                    <a:pt x="41910" y="268605"/>
                  </a:cubicBezTo>
                  <a:cubicBezTo>
                    <a:pt x="33338" y="262890"/>
                    <a:pt x="25717" y="256223"/>
                    <a:pt x="17145" y="248603"/>
                  </a:cubicBezTo>
                  <a:lnTo>
                    <a:pt x="16192" y="247650"/>
                  </a:lnTo>
                  <a:lnTo>
                    <a:pt x="0" y="266700"/>
                  </a:lnTo>
                  <a:lnTo>
                    <a:pt x="952" y="267653"/>
                  </a:lnTo>
                  <a:cubicBezTo>
                    <a:pt x="19050" y="283845"/>
                    <a:pt x="39052" y="296228"/>
                    <a:pt x="58102" y="304800"/>
                  </a:cubicBezTo>
                  <a:cubicBezTo>
                    <a:pt x="78105" y="313373"/>
                    <a:pt x="100013" y="317183"/>
                    <a:pt x="124777" y="317183"/>
                  </a:cubicBezTo>
                  <a:cubicBezTo>
                    <a:pt x="140017" y="317183"/>
                    <a:pt x="153352" y="315278"/>
                    <a:pt x="165735" y="311468"/>
                  </a:cubicBezTo>
                  <a:cubicBezTo>
                    <a:pt x="178117" y="307658"/>
                    <a:pt x="189547" y="301943"/>
                    <a:pt x="198120" y="294323"/>
                  </a:cubicBezTo>
                  <a:cubicBezTo>
                    <a:pt x="206692" y="286703"/>
                    <a:pt x="214313" y="278130"/>
                    <a:pt x="219075" y="267653"/>
                  </a:cubicBezTo>
                  <a:cubicBezTo>
                    <a:pt x="223838" y="257175"/>
                    <a:pt x="226695" y="245745"/>
                    <a:pt x="226695" y="233363"/>
                  </a:cubicBezTo>
                  <a:lnTo>
                    <a:pt x="226695" y="232410"/>
                  </a:lnTo>
                  <a:cubicBezTo>
                    <a:pt x="228600" y="209550"/>
                    <a:pt x="220027" y="191453"/>
                    <a:pt x="203835" y="178118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F2755B2C-8BE5-43AC-B233-AD3FE8D719E4}"/>
                </a:ext>
              </a:extLst>
            </p:cNvPr>
            <p:cNvSpPr/>
            <p:nvPr/>
          </p:nvSpPr>
          <p:spPr>
            <a:xfrm>
              <a:off x="6978015" y="3162299"/>
              <a:ext cx="239077" cy="308610"/>
            </a:xfrm>
            <a:custGeom>
              <a:avLst/>
              <a:gdLst>
                <a:gd name="connsiteX0" fmla="*/ 0 w 239077"/>
                <a:gd name="connsiteY0" fmla="*/ 22860 h 308610"/>
                <a:gd name="connsiteX1" fmla="*/ 106680 w 239077"/>
                <a:gd name="connsiteY1" fmla="*/ 22860 h 308610"/>
                <a:gd name="connsiteX2" fmla="*/ 106680 w 239077"/>
                <a:gd name="connsiteY2" fmla="*/ 308610 h 308610"/>
                <a:gd name="connsiteX3" fmla="*/ 132397 w 239077"/>
                <a:gd name="connsiteY3" fmla="*/ 308610 h 308610"/>
                <a:gd name="connsiteX4" fmla="*/ 132397 w 239077"/>
                <a:gd name="connsiteY4" fmla="*/ 22860 h 308610"/>
                <a:gd name="connsiteX5" fmla="*/ 239078 w 239077"/>
                <a:gd name="connsiteY5" fmla="*/ 22860 h 308610"/>
                <a:gd name="connsiteX6" fmla="*/ 239078 w 239077"/>
                <a:gd name="connsiteY6" fmla="*/ 0 h 308610"/>
                <a:gd name="connsiteX7" fmla="*/ 0 w 239077"/>
                <a:gd name="connsiteY7" fmla="*/ 0 h 3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9077" h="308610">
                  <a:moveTo>
                    <a:pt x="0" y="22860"/>
                  </a:moveTo>
                  <a:lnTo>
                    <a:pt x="106680" y="22860"/>
                  </a:lnTo>
                  <a:lnTo>
                    <a:pt x="106680" y="308610"/>
                  </a:lnTo>
                  <a:lnTo>
                    <a:pt x="132397" y="308610"/>
                  </a:lnTo>
                  <a:lnTo>
                    <a:pt x="132397" y="22860"/>
                  </a:lnTo>
                  <a:lnTo>
                    <a:pt x="239078" y="22860"/>
                  </a:lnTo>
                  <a:lnTo>
                    <a:pt x="23907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4A38047C-B804-496E-BFCC-10C5210837D2}"/>
                </a:ext>
              </a:extLst>
            </p:cNvPr>
            <p:cNvSpPr/>
            <p:nvPr/>
          </p:nvSpPr>
          <p:spPr>
            <a:xfrm>
              <a:off x="7275194" y="3162299"/>
              <a:ext cx="222885" cy="308610"/>
            </a:xfrm>
            <a:custGeom>
              <a:avLst/>
              <a:gdLst>
                <a:gd name="connsiteX0" fmla="*/ 25718 w 222885"/>
                <a:gd name="connsiteY0" fmla="*/ 164783 h 308610"/>
                <a:gd name="connsiteX1" fmla="*/ 200978 w 222885"/>
                <a:gd name="connsiteY1" fmla="*/ 164783 h 308610"/>
                <a:gd name="connsiteX2" fmla="*/ 200978 w 222885"/>
                <a:gd name="connsiteY2" fmla="*/ 141923 h 308610"/>
                <a:gd name="connsiteX3" fmla="*/ 25718 w 222885"/>
                <a:gd name="connsiteY3" fmla="*/ 141923 h 308610"/>
                <a:gd name="connsiteX4" fmla="*/ 25718 w 222885"/>
                <a:gd name="connsiteY4" fmla="*/ 22860 h 308610"/>
                <a:gd name="connsiteX5" fmla="*/ 220028 w 222885"/>
                <a:gd name="connsiteY5" fmla="*/ 22860 h 308610"/>
                <a:gd name="connsiteX6" fmla="*/ 220028 w 222885"/>
                <a:gd name="connsiteY6" fmla="*/ 0 h 308610"/>
                <a:gd name="connsiteX7" fmla="*/ 0 w 222885"/>
                <a:gd name="connsiteY7" fmla="*/ 0 h 308610"/>
                <a:gd name="connsiteX8" fmla="*/ 0 w 222885"/>
                <a:gd name="connsiteY8" fmla="*/ 308610 h 308610"/>
                <a:gd name="connsiteX9" fmla="*/ 222885 w 222885"/>
                <a:gd name="connsiteY9" fmla="*/ 308610 h 308610"/>
                <a:gd name="connsiteX10" fmla="*/ 222885 w 222885"/>
                <a:gd name="connsiteY10" fmla="*/ 285750 h 308610"/>
                <a:gd name="connsiteX11" fmla="*/ 25718 w 222885"/>
                <a:gd name="connsiteY11" fmla="*/ 285750 h 3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2885" h="308610">
                  <a:moveTo>
                    <a:pt x="25718" y="164783"/>
                  </a:moveTo>
                  <a:lnTo>
                    <a:pt x="200978" y="164783"/>
                  </a:lnTo>
                  <a:lnTo>
                    <a:pt x="200978" y="141923"/>
                  </a:lnTo>
                  <a:lnTo>
                    <a:pt x="25718" y="141923"/>
                  </a:lnTo>
                  <a:lnTo>
                    <a:pt x="25718" y="22860"/>
                  </a:lnTo>
                  <a:lnTo>
                    <a:pt x="220028" y="22860"/>
                  </a:lnTo>
                  <a:lnTo>
                    <a:pt x="220028" y="0"/>
                  </a:lnTo>
                  <a:lnTo>
                    <a:pt x="0" y="0"/>
                  </a:lnTo>
                  <a:lnTo>
                    <a:pt x="0" y="308610"/>
                  </a:lnTo>
                  <a:lnTo>
                    <a:pt x="222885" y="308610"/>
                  </a:lnTo>
                  <a:lnTo>
                    <a:pt x="222885" y="285750"/>
                  </a:lnTo>
                  <a:lnTo>
                    <a:pt x="25718" y="28575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C01B1D0F-3F03-4C1D-9B72-32561DD0F569}"/>
                </a:ext>
              </a:extLst>
            </p:cNvPr>
            <p:cNvSpPr/>
            <p:nvPr/>
          </p:nvSpPr>
          <p:spPr>
            <a:xfrm>
              <a:off x="7559992" y="3162299"/>
              <a:ext cx="290512" cy="308610"/>
            </a:xfrm>
            <a:custGeom>
              <a:avLst/>
              <a:gdLst>
                <a:gd name="connsiteX0" fmla="*/ 144780 w 290512"/>
                <a:gd name="connsiteY0" fmla="*/ 180023 h 308610"/>
                <a:gd name="connsiteX1" fmla="*/ 22860 w 290512"/>
                <a:gd name="connsiteY1" fmla="*/ 0 h 308610"/>
                <a:gd name="connsiteX2" fmla="*/ 0 w 290512"/>
                <a:gd name="connsiteY2" fmla="*/ 0 h 308610"/>
                <a:gd name="connsiteX3" fmla="*/ 0 w 290512"/>
                <a:gd name="connsiteY3" fmla="*/ 308610 h 308610"/>
                <a:gd name="connsiteX4" fmla="*/ 23813 w 290512"/>
                <a:gd name="connsiteY4" fmla="*/ 308610 h 308610"/>
                <a:gd name="connsiteX5" fmla="*/ 23813 w 290512"/>
                <a:gd name="connsiteY5" fmla="*/ 45720 h 308610"/>
                <a:gd name="connsiteX6" fmla="*/ 144780 w 290512"/>
                <a:gd name="connsiteY6" fmla="*/ 220980 h 308610"/>
                <a:gd name="connsiteX7" fmla="*/ 145732 w 290512"/>
                <a:gd name="connsiteY7" fmla="*/ 219075 h 308610"/>
                <a:gd name="connsiteX8" fmla="*/ 265747 w 290512"/>
                <a:gd name="connsiteY8" fmla="*/ 45720 h 308610"/>
                <a:gd name="connsiteX9" fmla="*/ 265747 w 290512"/>
                <a:gd name="connsiteY9" fmla="*/ 308610 h 308610"/>
                <a:gd name="connsiteX10" fmla="*/ 290513 w 290512"/>
                <a:gd name="connsiteY10" fmla="*/ 308610 h 308610"/>
                <a:gd name="connsiteX11" fmla="*/ 290513 w 290512"/>
                <a:gd name="connsiteY11" fmla="*/ 0 h 308610"/>
                <a:gd name="connsiteX12" fmla="*/ 267652 w 290512"/>
                <a:gd name="connsiteY12" fmla="*/ 0 h 3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0512" h="308610">
                  <a:moveTo>
                    <a:pt x="144780" y="180023"/>
                  </a:moveTo>
                  <a:lnTo>
                    <a:pt x="22860" y="0"/>
                  </a:lnTo>
                  <a:lnTo>
                    <a:pt x="0" y="0"/>
                  </a:lnTo>
                  <a:lnTo>
                    <a:pt x="0" y="308610"/>
                  </a:lnTo>
                  <a:lnTo>
                    <a:pt x="23813" y="308610"/>
                  </a:lnTo>
                  <a:lnTo>
                    <a:pt x="23813" y="45720"/>
                  </a:lnTo>
                  <a:lnTo>
                    <a:pt x="144780" y="220980"/>
                  </a:lnTo>
                  <a:lnTo>
                    <a:pt x="145732" y="219075"/>
                  </a:lnTo>
                  <a:lnTo>
                    <a:pt x="265747" y="45720"/>
                  </a:lnTo>
                  <a:lnTo>
                    <a:pt x="265747" y="308610"/>
                  </a:lnTo>
                  <a:lnTo>
                    <a:pt x="290513" y="308610"/>
                  </a:lnTo>
                  <a:lnTo>
                    <a:pt x="290513" y="0"/>
                  </a:lnTo>
                  <a:lnTo>
                    <a:pt x="267652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A3C6C62E-B949-4482-940A-3E78198EFCB6}"/>
                </a:ext>
              </a:extLst>
            </p:cNvPr>
            <p:cNvSpPr/>
            <p:nvPr/>
          </p:nvSpPr>
          <p:spPr>
            <a:xfrm>
              <a:off x="7904797" y="3157537"/>
              <a:ext cx="226957" cy="317182"/>
            </a:xfrm>
            <a:custGeom>
              <a:avLst/>
              <a:gdLst>
                <a:gd name="connsiteX0" fmla="*/ 204788 w 226957"/>
                <a:gd name="connsiteY0" fmla="*/ 178118 h 317182"/>
                <a:gd name="connsiteX1" fmla="*/ 127635 w 226957"/>
                <a:gd name="connsiteY1" fmla="*/ 146685 h 317182"/>
                <a:gd name="connsiteX2" fmla="*/ 82868 w 226957"/>
                <a:gd name="connsiteY2" fmla="*/ 134303 h 317182"/>
                <a:gd name="connsiteX3" fmla="*/ 56197 w 226957"/>
                <a:gd name="connsiteY3" fmla="*/ 120015 h 317182"/>
                <a:gd name="connsiteX4" fmla="*/ 42863 w 226957"/>
                <a:gd name="connsiteY4" fmla="*/ 102870 h 317182"/>
                <a:gd name="connsiteX5" fmla="*/ 39053 w 226957"/>
                <a:gd name="connsiteY5" fmla="*/ 80963 h 317182"/>
                <a:gd name="connsiteX6" fmla="*/ 39053 w 226957"/>
                <a:gd name="connsiteY6" fmla="*/ 80010 h 317182"/>
                <a:gd name="connsiteX7" fmla="*/ 43815 w 226957"/>
                <a:gd name="connsiteY7" fmla="*/ 58103 h 317182"/>
                <a:gd name="connsiteX8" fmla="*/ 58103 w 226957"/>
                <a:gd name="connsiteY8" fmla="*/ 40005 h 317182"/>
                <a:gd name="connsiteX9" fmla="*/ 80963 w 226957"/>
                <a:gd name="connsiteY9" fmla="*/ 27623 h 317182"/>
                <a:gd name="connsiteX10" fmla="*/ 111443 w 226957"/>
                <a:gd name="connsiteY10" fmla="*/ 22860 h 317182"/>
                <a:gd name="connsiteX11" fmla="*/ 158115 w 226957"/>
                <a:gd name="connsiteY11" fmla="*/ 30480 h 317182"/>
                <a:gd name="connsiteX12" fmla="*/ 201930 w 226957"/>
                <a:gd name="connsiteY12" fmla="*/ 57150 h 317182"/>
                <a:gd name="connsiteX13" fmla="*/ 202883 w 226957"/>
                <a:gd name="connsiteY13" fmla="*/ 58103 h 317182"/>
                <a:gd name="connsiteX14" fmla="*/ 219075 w 226957"/>
                <a:gd name="connsiteY14" fmla="*/ 38100 h 317182"/>
                <a:gd name="connsiteX15" fmla="*/ 219075 w 226957"/>
                <a:gd name="connsiteY15" fmla="*/ 38100 h 317182"/>
                <a:gd name="connsiteX16" fmla="*/ 171450 w 226957"/>
                <a:gd name="connsiteY16" fmla="*/ 9525 h 317182"/>
                <a:gd name="connsiteX17" fmla="*/ 113347 w 226957"/>
                <a:gd name="connsiteY17" fmla="*/ 0 h 317182"/>
                <a:gd name="connsiteX18" fmla="*/ 73343 w 226957"/>
                <a:gd name="connsiteY18" fmla="*/ 5715 h 317182"/>
                <a:gd name="connsiteX19" fmla="*/ 41910 w 226957"/>
                <a:gd name="connsiteY19" fmla="*/ 22860 h 317182"/>
                <a:gd name="connsiteX20" fmla="*/ 20955 w 226957"/>
                <a:gd name="connsiteY20" fmla="*/ 48578 h 317182"/>
                <a:gd name="connsiteX21" fmla="*/ 13335 w 226957"/>
                <a:gd name="connsiteY21" fmla="*/ 80963 h 317182"/>
                <a:gd name="connsiteX22" fmla="*/ 13335 w 226957"/>
                <a:gd name="connsiteY22" fmla="*/ 81915 h 317182"/>
                <a:gd name="connsiteX23" fmla="*/ 19050 w 226957"/>
                <a:gd name="connsiteY23" fmla="*/ 113348 h 317182"/>
                <a:gd name="connsiteX24" fmla="*/ 37147 w 226957"/>
                <a:gd name="connsiteY24" fmla="*/ 138113 h 317182"/>
                <a:gd name="connsiteX25" fmla="*/ 69533 w 226957"/>
                <a:gd name="connsiteY25" fmla="*/ 156210 h 317182"/>
                <a:gd name="connsiteX26" fmla="*/ 117158 w 226957"/>
                <a:gd name="connsiteY26" fmla="*/ 169545 h 317182"/>
                <a:gd name="connsiteX27" fmla="*/ 160020 w 226957"/>
                <a:gd name="connsiteY27" fmla="*/ 180975 h 317182"/>
                <a:gd name="connsiteX28" fmla="*/ 185738 w 226957"/>
                <a:gd name="connsiteY28" fmla="*/ 195263 h 317182"/>
                <a:gd name="connsiteX29" fmla="*/ 199072 w 226957"/>
                <a:gd name="connsiteY29" fmla="*/ 212408 h 317182"/>
                <a:gd name="connsiteX30" fmla="*/ 202883 w 226957"/>
                <a:gd name="connsiteY30" fmla="*/ 233363 h 317182"/>
                <a:gd name="connsiteX31" fmla="*/ 202883 w 226957"/>
                <a:gd name="connsiteY31" fmla="*/ 234315 h 317182"/>
                <a:gd name="connsiteX32" fmla="*/ 197168 w 226957"/>
                <a:gd name="connsiteY32" fmla="*/ 258128 h 317182"/>
                <a:gd name="connsiteX33" fmla="*/ 181928 w 226957"/>
                <a:gd name="connsiteY33" fmla="*/ 277178 h 317182"/>
                <a:gd name="connsiteX34" fmla="*/ 158115 w 226957"/>
                <a:gd name="connsiteY34" fmla="*/ 289560 h 317182"/>
                <a:gd name="connsiteX35" fmla="*/ 126683 w 226957"/>
                <a:gd name="connsiteY35" fmla="*/ 294323 h 317182"/>
                <a:gd name="connsiteX36" fmla="*/ 95250 w 226957"/>
                <a:gd name="connsiteY36" fmla="*/ 291465 h 317182"/>
                <a:gd name="connsiteX37" fmla="*/ 67628 w 226957"/>
                <a:gd name="connsiteY37" fmla="*/ 282893 h 317182"/>
                <a:gd name="connsiteX38" fmla="*/ 41910 w 226957"/>
                <a:gd name="connsiteY38" fmla="*/ 268605 h 317182"/>
                <a:gd name="connsiteX39" fmla="*/ 17145 w 226957"/>
                <a:gd name="connsiteY39" fmla="*/ 248603 h 317182"/>
                <a:gd name="connsiteX40" fmla="*/ 16193 w 226957"/>
                <a:gd name="connsiteY40" fmla="*/ 247650 h 317182"/>
                <a:gd name="connsiteX41" fmla="*/ 0 w 226957"/>
                <a:gd name="connsiteY41" fmla="*/ 266700 h 317182"/>
                <a:gd name="connsiteX42" fmla="*/ 953 w 226957"/>
                <a:gd name="connsiteY42" fmla="*/ 267653 h 317182"/>
                <a:gd name="connsiteX43" fmla="*/ 58103 w 226957"/>
                <a:gd name="connsiteY43" fmla="*/ 304800 h 317182"/>
                <a:gd name="connsiteX44" fmla="*/ 124778 w 226957"/>
                <a:gd name="connsiteY44" fmla="*/ 317183 h 317182"/>
                <a:gd name="connsiteX45" fmla="*/ 165735 w 226957"/>
                <a:gd name="connsiteY45" fmla="*/ 311468 h 317182"/>
                <a:gd name="connsiteX46" fmla="*/ 198120 w 226957"/>
                <a:gd name="connsiteY46" fmla="*/ 294323 h 317182"/>
                <a:gd name="connsiteX47" fmla="*/ 219075 w 226957"/>
                <a:gd name="connsiteY47" fmla="*/ 267653 h 317182"/>
                <a:gd name="connsiteX48" fmla="*/ 226695 w 226957"/>
                <a:gd name="connsiteY48" fmla="*/ 233363 h 317182"/>
                <a:gd name="connsiteX49" fmla="*/ 226695 w 226957"/>
                <a:gd name="connsiteY49" fmla="*/ 232410 h 317182"/>
                <a:gd name="connsiteX50" fmla="*/ 204788 w 226957"/>
                <a:gd name="connsiteY50" fmla="*/ 178118 h 317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226957" h="317182">
                  <a:moveTo>
                    <a:pt x="204788" y="178118"/>
                  </a:moveTo>
                  <a:cubicBezTo>
                    <a:pt x="188595" y="164783"/>
                    <a:pt x="162878" y="154305"/>
                    <a:pt x="127635" y="146685"/>
                  </a:cubicBezTo>
                  <a:cubicBezTo>
                    <a:pt x="109538" y="142875"/>
                    <a:pt x="95250" y="139065"/>
                    <a:pt x="82868" y="134303"/>
                  </a:cubicBezTo>
                  <a:cubicBezTo>
                    <a:pt x="71438" y="129540"/>
                    <a:pt x="61913" y="124778"/>
                    <a:pt x="56197" y="120015"/>
                  </a:cubicBezTo>
                  <a:cubicBezTo>
                    <a:pt x="49530" y="115253"/>
                    <a:pt x="45720" y="108585"/>
                    <a:pt x="42863" y="102870"/>
                  </a:cubicBezTo>
                  <a:cubicBezTo>
                    <a:pt x="40005" y="96203"/>
                    <a:pt x="39053" y="89535"/>
                    <a:pt x="39053" y="80963"/>
                  </a:cubicBezTo>
                  <a:lnTo>
                    <a:pt x="39053" y="80010"/>
                  </a:lnTo>
                  <a:cubicBezTo>
                    <a:pt x="39053" y="72390"/>
                    <a:pt x="40958" y="64770"/>
                    <a:pt x="43815" y="58103"/>
                  </a:cubicBezTo>
                  <a:cubicBezTo>
                    <a:pt x="47625" y="51435"/>
                    <a:pt x="52388" y="45720"/>
                    <a:pt x="58103" y="40005"/>
                  </a:cubicBezTo>
                  <a:cubicBezTo>
                    <a:pt x="64770" y="35243"/>
                    <a:pt x="72390" y="30480"/>
                    <a:pt x="80963" y="27623"/>
                  </a:cubicBezTo>
                  <a:cubicBezTo>
                    <a:pt x="89535" y="24765"/>
                    <a:pt x="100013" y="22860"/>
                    <a:pt x="111443" y="22860"/>
                  </a:cubicBezTo>
                  <a:cubicBezTo>
                    <a:pt x="128588" y="22860"/>
                    <a:pt x="143828" y="25718"/>
                    <a:pt x="158115" y="30480"/>
                  </a:cubicBezTo>
                  <a:cubicBezTo>
                    <a:pt x="172403" y="35243"/>
                    <a:pt x="187643" y="44768"/>
                    <a:pt x="201930" y="57150"/>
                  </a:cubicBezTo>
                  <a:lnTo>
                    <a:pt x="202883" y="58103"/>
                  </a:lnTo>
                  <a:lnTo>
                    <a:pt x="219075" y="38100"/>
                  </a:lnTo>
                  <a:lnTo>
                    <a:pt x="219075" y="38100"/>
                  </a:lnTo>
                  <a:cubicBezTo>
                    <a:pt x="203835" y="25718"/>
                    <a:pt x="187643" y="16193"/>
                    <a:pt x="171450" y="9525"/>
                  </a:cubicBezTo>
                  <a:cubicBezTo>
                    <a:pt x="155258" y="3810"/>
                    <a:pt x="135255" y="0"/>
                    <a:pt x="113347" y="0"/>
                  </a:cubicBezTo>
                  <a:cubicBezTo>
                    <a:pt x="99060" y="0"/>
                    <a:pt x="85725" y="1905"/>
                    <a:pt x="73343" y="5715"/>
                  </a:cubicBezTo>
                  <a:cubicBezTo>
                    <a:pt x="60960" y="9525"/>
                    <a:pt x="50483" y="15240"/>
                    <a:pt x="41910" y="22860"/>
                  </a:cubicBezTo>
                  <a:cubicBezTo>
                    <a:pt x="33338" y="30480"/>
                    <a:pt x="25718" y="39053"/>
                    <a:pt x="20955" y="48578"/>
                  </a:cubicBezTo>
                  <a:cubicBezTo>
                    <a:pt x="16193" y="58103"/>
                    <a:pt x="13335" y="69533"/>
                    <a:pt x="13335" y="80963"/>
                  </a:cubicBezTo>
                  <a:lnTo>
                    <a:pt x="13335" y="81915"/>
                  </a:lnTo>
                  <a:cubicBezTo>
                    <a:pt x="13335" y="93345"/>
                    <a:pt x="15240" y="103823"/>
                    <a:pt x="19050" y="113348"/>
                  </a:cubicBezTo>
                  <a:cubicBezTo>
                    <a:pt x="22860" y="122873"/>
                    <a:pt x="29528" y="130493"/>
                    <a:pt x="37147" y="138113"/>
                  </a:cubicBezTo>
                  <a:cubicBezTo>
                    <a:pt x="45720" y="144780"/>
                    <a:pt x="56197" y="151448"/>
                    <a:pt x="69533" y="156210"/>
                  </a:cubicBezTo>
                  <a:cubicBezTo>
                    <a:pt x="82868" y="160973"/>
                    <a:pt x="99060" y="165735"/>
                    <a:pt x="117158" y="169545"/>
                  </a:cubicBezTo>
                  <a:cubicBezTo>
                    <a:pt x="134303" y="173355"/>
                    <a:pt x="148590" y="177165"/>
                    <a:pt x="160020" y="180975"/>
                  </a:cubicBezTo>
                  <a:cubicBezTo>
                    <a:pt x="170497" y="184785"/>
                    <a:pt x="180022" y="189548"/>
                    <a:pt x="185738" y="195263"/>
                  </a:cubicBezTo>
                  <a:cubicBezTo>
                    <a:pt x="192405" y="200025"/>
                    <a:pt x="196215" y="205740"/>
                    <a:pt x="199072" y="212408"/>
                  </a:cubicBezTo>
                  <a:cubicBezTo>
                    <a:pt x="201930" y="219075"/>
                    <a:pt x="202883" y="225743"/>
                    <a:pt x="202883" y="233363"/>
                  </a:cubicBezTo>
                  <a:lnTo>
                    <a:pt x="202883" y="234315"/>
                  </a:lnTo>
                  <a:cubicBezTo>
                    <a:pt x="202883" y="242888"/>
                    <a:pt x="200978" y="250508"/>
                    <a:pt x="197168" y="258128"/>
                  </a:cubicBezTo>
                  <a:cubicBezTo>
                    <a:pt x="193358" y="265748"/>
                    <a:pt x="188595" y="271463"/>
                    <a:pt x="181928" y="277178"/>
                  </a:cubicBezTo>
                  <a:cubicBezTo>
                    <a:pt x="175260" y="282893"/>
                    <a:pt x="167640" y="286703"/>
                    <a:pt x="158115" y="289560"/>
                  </a:cubicBezTo>
                  <a:cubicBezTo>
                    <a:pt x="148590" y="292418"/>
                    <a:pt x="138113" y="294323"/>
                    <a:pt x="126683" y="294323"/>
                  </a:cubicBezTo>
                  <a:cubicBezTo>
                    <a:pt x="115253" y="294323"/>
                    <a:pt x="104775" y="293370"/>
                    <a:pt x="95250" y="291465"/>
                  </a:cubicBezTo>
                  <a:cubicBezTo>
                    <a:pt x="85725" y="289560"/>
                    <a:pt x="76200" y="286703"/>
                    <a:pt x="67628" y="282893"/>
                  </a:cubicBezTo>
                  <a:cubicBezTo>
                    <a:pt x="59055" y="279083"/>
                    <a:pt x="50483" y="274320"/>
                    <a:pt x="41910" y="268605"/>
                  </a:cubicBezTo>
                  <a:cubicBezTo>
                    <a:pt x="33338" y="262890"/>
                    <a:pt x="25718" y="256223"/>
                    <a:pt x="17145" y="248603"/>
                  </a:cubicBezTo>
                  <a:lnTo>
                    <a:pt x="16193" y="247650"/>
                  </a:lnTo>
                  <a:lnTo>
                    <a:pt x="0" y="266700"/>
                  </a:lnTo>
                  <a:lnTo>
                    <a:pt x="953" y="267653"/>
                  </a:lnTo>
                  <a:cubicBezTo>
                    <a:pt x="19050" y="283845"/>
                    <a:pt x="39053" y="296228"/>
                    <a:pt x="58103" y="304800"/>
                  </a:cubicBezTo>
                  <a:cubicBezTo>
                    <a:pt x="78105" y="313373"/>
                    <a:pt x="100013" y="317183"/>
                    <a:pt x="124778" y="317183"/>
                  </a:cubicBezTo>
                  <a:cubicBezTo>
                    <a:pt x="140018" y="317183"/>
                    <a:pt x="153353" y="315278"/>
                    <a:pt x="165735" y="311468"/>
                  </a:cubicBezTo>
                  <a:cubicBezTo>
                    <a:pt x="178118" y="307658"/>
                    <a:pt x="189547" y="301943"/>
                    <a:pt x="198120" y="294323"/>
                  </a:cubicBezTo>
                  <a:cubicBezTo>
                    <a:pt x="206693" y="286703"/>
                    <a:pt x="214313" y="278130"/>
                    <a:pt x="219075" y="267653"/>
                  </a:cubicBezTo>
                  <a:cubicBezTo>
                    <a:pt x="223838" y="257175"/>
                    <a:pt x="226695" y="245745"/>
                    <a:pt x="226695" y="233363"/>
                  </a:cubicBezTo>
                  <a:lnTo>
                    <a:pt x="226695" y="232410"/>
                  </a:lnTo>
                  <a:cubicBezTo>
                    <a:pt x="228600" y="209550"/>
                    <a:pt x="220028" y="191453"/>
                    <a:pt x="204788" y="178118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C7B4F59-1790-4495-ADCC-BC2CD73815EC}"/>
                </a:ext>
              </a:extLst>
            </p:cNvPr>
            <p:cNvSpPr/>
            <p:nvPr/>
          </p:nvSpPr>
          <p:spPr>
            <a:xfrm>
              <a:off x="4716779" y="3569969"/>
              <a:ext cx="121920" cy="126682"/>
            </a:xfrm>
            <a:custGeom>
              <a:avLst/>
              <a:gdLst>
                <a:gd name="connsiteX0" fmla="*/ 60960 w 121920"/>
                <a:gd name="connsiteY0" fmla="*/ 66675 h 126682"/>
                <a:gd name="connsiteX1" fmla="*/ 17145 w 121920"/>
                <a:gd name="connsiteY1" fmla="*/ 0 h 126682"/>
                <a:gd name="connsiteX2" fmla="*/ 0 w 121920"/>
                <a:gd name="connsiteY2" fmla="*/ 0 h 126682"/>
                <a:gd name="connsiteX3" fmla="*/ 0 w 121920"/>
                <a:gd name="connsiteY3" fmla="*/ 126682 h 126682"/>
                <a:gd name="connsiteX4" fmla="*/ 17145 w 121920"/>
                <a:gd name="connsiteY4" fmla="*/ 126682 h 126682"/>
                <a:gd name="connsiteX5" fmla="*/ 17145 w 121920"/>
                <a:gd name="connsiteY5" fmla="*/ 30480 h 126682"/>
                <a:gd name="connsiteX6" fmla="*/ 60960 w 121920"/>
                <a:gd name="connsiteY6" fmla="*/ 94298 h 126682"/>
                <a:gd name="connsiteX7" fmla="*/ 61913 w 121920"/>
                <a:gd name="connsiteY7" fmla="*/ 93345 h 126682"/>
                <a:gd name="connsiteX8" fmla="*/ 104775 w 121920"/>
                <a:gd name="connsiteY8" fmla="*/ 30480 h 126682"/>
                <a:gd name="connsiteX9" fmla="*/ 104775 w 121920"/>
                <a:gd name="connsiteY9" fmla="*/ 126682 h 126682"/>
                <a:gd name="connsiteX10" fmla="*/ 121920 w 121920"/>
                <a:gd name="connsiteY10" fmla="*/ 126682 h 126682"/>
                <a:gd name="connsiteX11" fmla="*/ 121920 w 121920"/>
                <a:gd name="connsiteY11" fmla="*/ 0 h 126682"/>
                <a:gd name="connsiteX12" fmla="*/ 104775 w 121920"/>
                <a:gd name="connsiteY12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1920" h="126682">
                  <a:moveTo>
                    <a:pt x="60960" y="66675"/>
                  </a:moveTo>
                  <a:lnTo>
                    <a:pt x="17145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17145" y="126682"/>
                  </a:lnTo>
                  <a:lnTo>
                    <a:pt x="17145" y="30480"/>
                  </a:lnTo>
                  <a:lnTo>
                    <a:pt x="60960" y="94298"/>
                  </a:lnTo>
                  <a:lnTo>
                    <a:pt x="61913" y="93345"/>
                  </a:lnTo>
                  <a:lnTo>
                    <a:pt x="104775" y="30480"/>
                  </a:lnTo>
                  <a:lnTo>
                    <a:pt x="104775" y="126682"/>
                  </a:lnTo>
                  <a:lnTo>
                    <a:pt x="121920" y="126682"/>
                  </a:lnTo>
                  <a:lnTo>
                    <a:pt x="121920" y="0"/>
                  </a:lnTo>
                  <a:lnTo>
                    <a:pt x="104775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F6A90EAB-0968-46FE-B9C0-4190A35CDDFA}"/>
                </a:ext>
              </a:extLst>
            </p:cNvPr>
            <p:cNvSpPr/>
            <p:nvPr/>
          </p:nvSpPr>
          <p:spPr>
            <a:xfrm>
              <a:off x="4890135" y="3569017"/>
              <a:ext cx="129539" cy="127634"/>
            </a:xfrm>
            <a:custGeom>
              <a:avLst/>
              <a:gdLst>
                <a:gd name="connsiteX0" fmla="*/ 90488 w 129539"/>
                <a:gd name="connsiteY0" fmla="*/ 79057 h 127634"/>
                <a:gd name="connsiteX1" fmla="*/ 39052 w 129539"/>
                <a:gd name="connsiteY1" fmla="*/ 79057 h 127634"/>
                <a:gd name="connsiteX2" fmla="*/ 64770 w 129539"/>
                <a:gd name="connsiteY2" fmla="*/ 21907 h 127634"/>
                <a:gd name="connsiteX3" fmla="*/ 90488 w 129539"/>
                <a:gd name="connsiteY3" fmla="*/ 79057 h 127634"/>
                <a:gd name="connsiteX4" fmla="*/ 58102 w 129539"/>
                <a:gd name="connsiteY4" fmla="*/ 0 h 127634"/>
                <a:gd name="connsiteX5" fmla="*/ 0 w 129539"/>
                <a:gd name="connsiteY5" fmla="*/ 127635 h 127634"/>
                <a:gd name="connsiteX6" fmla="*/ 18098 w 129539"/>
                <a:gd name="connsiteY6" fmla="*/ 127635 h 127634"/>
                <a:gd name="connsiteX7" fmla="*/ 32385 w 129539"/>
                <a:gd name="connsiteY7" fmla="*/ 95250 h 127634"/>
                <a:gd name="connsiteX8" fmla="*/ 97155 w 129539"/>
                <a:gd name="connsiteY8" fmla="*/ 95250 h 127634"/>
                <a:gd name="connsiteX9" fmla="*/ 111442 w 129539"/>
                <a:gd name="connsiteY9" fmla="*/ 127635 h 127634"/>
                <a:gd name="connsiteX10" fmla="*/ 129540 w 129539"/>
                <a:gd name="connsiteY10" fmla="*/ 127635 h 127634"/>
                <a:gd name="connsiteX11" fmla="*/ 71438 w 129539"/>
                <a:gd name="connsiteY11" fmla="*/ 0 h 127634"/>
                <a:gd name="connsiteX12" fmla="*/ 58102 w 129539"/>
                <a:gd name="connsiteY12" fmla="*/ 0 h 127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9539" h="127634">
                  <a:moveTo>
                    <a:pt x="90488" y="79057"/>
                  </a:moveTo>
                  <a:lnTo>
                    <a:pt x="39052" y="79057"/>
                  </a:lnTo>
                  <a:lnTo>
                    <a:pt x="64770" y="21907"/>
                  </a:lnTo>
                  <a:lnTo>
                    <a:pt x="90488" y="79057"/>
                  </a:lnTo>
                  <a:close/>
                  <a:moveTo>
                    <a:pt x="58102" y="0"/>
                  </a:moveTo>
                  <a:lnTo>
                    <a:pt x="0" y="127635"/>
                  </a:lnTo>
                  <a:lnTo>
                    <a:pt x="18098" y="127635"/>
                  </a:lnTo>
                  <a:lnTo>
                    <a:pt x="32385" y="95250"/>
                  </a:lnTo>
                  <a:lnTo>
                    <a:pt x="97155" y="95250"/>
                  </a:lnTo>
                  <a:lnTo>
                    <a:pt x="111442" y="127635"/>
                  </a:lnTo>
                  <a:lnTo>
                    <a:pt x="129540" y="127635"/>
                  </a:lnTo>
                  <a:lnTo>
                    <a:pt x="71438" y="0"/>
                  </a:lnTo>
                  <a:lnTo>
                    <a:pt x="58102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E446020-6C47-49DB-85EE-F664CE6D85F2}"/>
                </a:ext>
              </a:extLst>
            </p:cNvPr>
            <p:cNvSpPr/>
            <p:nvPr/>
          </p:nvSpPr>
          <p:spPr>
            <a:xfrm>
              <a:off x="5068252" y="3567112"/>
              <a:ext cx="94297" cy="132397"/>
            </a:xfrm>
            <a:custGeom>
              <a:avLst/>
              <a:gdLst>
                <a:gd name="connsiteX0" fmla="*/ 81915 w 94297"/>
                <a:gd name="connsiteY0" fmla="*/ 71438 h 132397"/>
                <a:gd name="connsiteX1" fmla="*/ 50483 w 94297"/>
                <a:gd name="connsiteY1" fmla="*/ 58102 h 132397"/>
                <a:gd name="connsiteX2" fmla="*/ 34290 w 94297"/>
                <a:gd name="connsiteY2" fmla="*/ 53340 h 132397"/>
                <a:gd name="connsiteX3" fmla="*/ 24765 w 94297"/>
                <a:gd name="connsiteY3" fmla="*/ 48577 h 132397"/>
                <a:gd name="connsiteX4" fmla="*/ 20002 w 94297"/>
                <a:gd name="connsiteY4" fmla="*/ 42863 h 132397"/>
                <a:gd name="connsiteX5" fmla="*/ 19050 w 94297"/>
                <a:gd name="connsiteY5" fmla="*/ 35243 h 132397"/>
                <a:gd name="connsiteX6" fmla="*/ 25718 w 94297"/>
                <a:gd name="connsiteY6" fmla="*/ 21907 h 132397"/>
                <a:gd name="connsiteX7" fmla="*/ 43815 w 94297"/>
                <a:gd name="connsiteY7" fmla="*/ 16193 h 132397"/>
                <a:gd name="connsiteX8" fmla="*/ 61913 w 94297"/>
                <a:gd name="connsiteY8" fmla="*/ 19050 h 132397"/>
                <a:gd name="connsiteX9" fmla="*/ 79058 w 94297"/>
                <a:gd name="connsiteY9" fmla="*/ 28575 h 132397"/>
                <a:gd name="connsiteX10" fmla="*/ 80010 w 94297"/>
                <a:gd name="connsiteY10" fmla="*/ 29527 h 132397"/>
                <a:gd name="connsiteX11" fmla="*/ 90488 w 94297"/>
                <a:gd name="connsiteY11" fmla="*/ 16193 h 132397"/>
                <a:gd name="connsiteX12" fmla="*/ 89535 w 94297"/>
                <a:gd name="connsiteY12" fmla="*/ 15240 h 132397"/>
                <a:gd name="connsiteX13" fmla="*/ 69533 w 94297"/>
                <a:gd name="connsiteY13" fmla="*/ 3810 h 132397"/>
                <a:gd name="connsiteX14" fmla="*/ 45720 w 94297"/>
                <a:gd name="connsiteY14" fmla="*/ 0 h 132397"/>
                <a:gd name="connsiteX15" fmla="*/ 28575 w 94297"/>
                <a:gd name="connsiteY15" fmla="*/ 2857 h 132397"/>
                <a:gd name="connsiteX16" fmla="*/ 15240 w 94297"/>
                <a:gd name="connsiteY16" fmla="*/ 10477 h 132397"/>
                <a:gd name="connsiteX17" fmla="*/ 6668 w 94297"/>
                <a:gd name="connsiteY17" fmla="*/ 21907 h 132397"/>
                <a:gd name="connsiteX18" fmla="*/ 3810 w 94297"/>
                <a:gd name="connsiteY18" fmla="*/ 36195 h 132397"/>
                <a:gd name="connsiteX19" fmla="*/ 6668 w 94297"/>
                <a:gd name="connsiteY19" fmla="*/ 50482 h 132397"/>
                <a:gd name="connsiteX20" fmla="*/ 14288 w 94297"/>
                <a:gd name="connsiteY20" fmla="*/ 60960 h 132397"/>
                <a:gd name="connsiteX21" fmla="*/ 27623 w 94297"/>
                <a:gd name="connsiteY21" fmla="*/ 68580 h 132397"/>
                <a:gd name="connsiteX22" fmla="*/ 46673 w 94297"/>
                <a:gd name="connsiteY22" fmla="*/ 74295 h 132397"/>
                <a:gd name="connsiteX23" fmla="*/ 62865 w 94297"/>
                <a:gd name="connsiteY23" fmla="*/ 79057 h 132397"/>
                <a:gd name="connsiteX24" fmla="*/ 72390 w 94297"/>
                <a:gd name="connsiteY24" fmla="*/ 83820 h 132397"/>
                <a:gd name="connsiteX25" fmla="*/ 77152 w 94297"/>
                <a:gd name="connsiteY25" fmla="*/ 89535 h 132397"/>
                <a:gd name="connsiteX26" fmla="*/ 78105 w 94297"/>
                <a:gd name="connsiteY26" fmla="*/ 97155 h 132397"/>
                <a:gd name="connsiteX27" fmla="*/ 71438 w 94297"/>
                <a:gd name="connsiteY27" fmla="*/ 110490 h 132397"/>
                <a:gd name="connsiteX28" fmla="*/ 52388 w 94297"/>
                <a:gd name="connsiteY28" fmla="*/ 116205 h 132397"/>
                <a:gd name="connsiteX29" fmla="*/ 30480 w 94297"/>
                <a:gd name="connsiteY29" fmla="*/ 112395 h 132397"/>
                <a:gd name="connsiteX30" fmla="*/ 11430 w 94297"/>
                <a:gd name="connsiteY30" fmla="*/ 100013 h 132397"/>
                <a:gd name="connsiteX31" fmla="*/ 10477 w 94297"/>
                <a:gd name="connsiteY31" fmla="*/ 99060 h 132397"/>
                <a:gd name="connsiteX32" fmla="*/ 0 w 94297"/>
                <a:gd name="connsiteY32" fmla="*/ 111443 h 132397"/>
                <a:gd name="connsiteX33" fmla="*/ 952 w 94297"/>
                <a:gd name="connsiteY33" fmla="*/ 112395 h 132397"/>
                <a:gd name="connsiteX34" fmla="*/ 24765 w 94297"/>
                <a:gd name="connsiteY34" fmla="*/ 127635 h 132397"/>
                <a:gd name="connsiteX35" fmla="*/ 52388 w 94297"/>
                <a:gd name="connsiteY35" fmla="*/ 132398 h 132397"/>
                <a:gd name="connsiteX36" fmla="*/ 69533 w 94297"/>
                <a:gd name="connsiteY36" fmla="*/ 129540 h 132397"/>
                <a:gd name="connsiteX37" fmla="*/ 82868 w 94297"/>
                <a:gd name="connsiteY37" fmla="*/ 121920 h 132397"/>
                <a:gd name="connsiteX38" fmla="*/ 91440 w 94297"/>
                <a:gd name="connsiteY38" fmla="*/ 110490 h 132397"/>
                <a:gd name="connsiteX39" fmla="*/ 94298 w 94297"/>
                <a:gd name="connsiteY39" fmla="*/ 95250 h 132397"/>
                <a:gd name="connsiteX40" fmla="*/ 81915 w 94297"/>
                <a:gd name="connsiteY40" fmla="*/ 71438 h 132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94297" h="132397">
                  <a:moveTo>
                    <a:pt x="81915" y="71438"/>
                  </a:moveTo>
                  <a:cubicBezTo>
                    <a:pt x="75248" y="65723"/>
                    <a:pt x="64770" y="61913"/>
                    <a:pt x="50483" y="58102"/>
                  </a:cubicBezTo>
                  <a:cubicBezTo>
                    <a:pt x="43815" y="57150"/>
                    <a:pt x="38100" y="55245"/>
                    <a:pt x="34290" y="53340"/>
                  </a:cubicBezTo>
                  <a:cubicBezTo>
                    <a:pt x="30480" y="51435"/>
                    <a:pt x="26670" y="50482"/>
                    <a:pt x="24765" y="48577"/>
                  </a:cubicBezTo>
                  <a:cubicBezTo>
                    <a:pt x="22860" y="46673"/>
                    <a:pt x="20955" y="44768"/>
                    <a:pt x="20002" y="42863"/>
                  </a:cubicBezTo>
                  <a:cubicBezTo>
                    <a:pt x="19050" y="40957"/>
                    <a:pt x="19050" y="38100"/>
                    <a:pt x="19050" y="35243"/>
                  </a:cubicBezTo>
                  <a:cubicBezTo>
                    <a:pt x="19050" y="30480"/>
                    <a:pt x="20955" y="25718"/>
                    <a:pt x="25718" y="21907"/>
                  </a:cubicBezTo>
                  <a:cubicBezTo>
                    <a:pt x="30480" y="18098"/>
                    <a:pt x="36195" y="16193"/>
                    <a:pt x="43815" y="16193"/>
                  </a:cubicBezTo>
                  <a:cubicBezTo>
                    <a:pt x="49530" y="16193"/>
                    <a:pt x="56198" y="17145"/>
                    <a:pt x="61913" y="19050"/>
                  </a:cubicBezTo>
                  <a:cubicBezTo>
                    <a:pt x="67627" y="20955"/>
                    <a:pt x="73343" y="24765"/>
                    <a:pt x="79058" y="28575"/>
                  </a:cubicBezTo>
                  <a:lnTo>
                    <a:pt x="80010" y="29527"/>
                  </a:lnTo>
                  <a:lnTo>
                    <a:pt x="90488" y="16193"/>
                  </a:lnTo>
                  <a:lnTo>
                    <a:pt x="89535" y="15240"/>
                  </a:lnTo>
                  <a:cubicBezTo>
                    <a:pt x="82868" y="10477"/>
                    <a:pt x="76200" y="6668"/>
                    <a:pt x="69533" y="3810"/>
                  </a:cubicBezTo>
                  <a:cubicBezTo>
                    <a:pt x="62865" y="952"/>
                    <a:pt x="54293" y="0"/>
                    <a:pt x="45720" y="0"/>
                  </a:cubicBezTo>
                  <a:cubicBezTo>
                    <a:pt x="40005" y="0"/>
                    <a:pt x="34290" y="952"/>
                    <a:pt x="28575" y="2857"/>
                  </a:cubicBezTo>
                  <a:cubicBezTo>
                    <a:pt x="23813" y="4763"/>
                    <a:pt x="19050" y="6668"/>
                    <a:pt x="15240" y="10477"/>
                  </a:cubicBezTo>
                  <a:cubicBezTo>
                    <a:pt x="11430" y="13335"/>
                    <a:pt x="8573" y="17145"/>
                    <a:pt x="6668" y="21907"/>
                  </a:cubicBezTo>
                  <a:cubicBezTo>
                    <a:pt x="4763" y="26670"/>
                    <a:pt x="3810" y="30480"/>
                    <a:pt x="3810" y="36195"/>
                  </a:cubicBezTo>
                  <a:cubicBezTo>
                    <a:pt x="3810" y="41910"/>
                    <a:pt x="4763" y="45720"/>
                    <a:pt x="6668" y="50482"/>
                  </a:cubicBezTo>
                  <a:cubicBezTo>
                    <a:pt x="8573" y="54293"/>
                    <a:pt x="11430" y="58102"/>
                    <a:pt x="14288" y="60960"/>
                  </a:cubicBezTo>
                  <a:cubicBezTo>
                    <a:pt x="18098" y="63818"/>
                    <a:pt x="21908" y="66675"/>
                    <a:pt x="27623" y="68580"/>
                  </a:cubicBezTo>
                  <a:cubicBezTo>
                    <a:pt x="33338" y="70485"/>
                    <a:pt x="39052" y="72390"/>
                    <a:pt x="46673" y="74295"/>
                  </a:cubicBezTo>
                  <a:cubicBezTo>
                    <a:pt x="53340" y="75248"/>
                    <a:pt x="58102" y="77152"/>
                    <a:pt x="62865" y="79057"/>
                  </a:cubicBezTo>
                  <a:cubicBezTo>
                    <a:pt x="66675" y="80963"/>
                    <a:pt x="69533" y="81915"/>
                    <a:pt x="72390" y="83820"/>
                  </a:cubicBezTo>
                  <a:cubicBezTo>
                    <a:pt x="74295" y="85725"/>
                    <a:pt x="76200" y="87630"/>
                    <a:pt x="77152" y="89535"/>
                  </a:cubicBezTo>
                  <a:cubicBezTo>
                    <a:pt x="78105" y="91440"/>
                    <a:pt x="78105" y="94298"/>
                    <a:pt x="78105" y="97155"/>
                  </a:cubicBezTo>
                  <a:cubicBezTo>
                    <a:pt x="78105" y="102870"/>
                    <a:pt x="76200" y="107632"/>
                    <a:pt x="71438" y="110490"/>
                  </a:cubicBezTo>
                  <a:cubicBezTo>
                    <a:pt x="66675" y="114300"/>
                    <a:pt x="60008" y="116205"/>
                    <a:pt x="52388" y="116205"/>
                  </a:cubicBezTo>
                  <a:cubicBezTo>
                    <a:pt x="43815" y="116205"/>
                    <a:pt x="36195" y="115252"/>
                    <a:pt x="30480" y="112395"/>
                  </a:cubicBezTo>
                  <a:cubicBezTo>
                    <a:pt x="23813" y="109538"/>
                    <a:pt x="18098" y="105727"/>
                    <a:pt x="11430" y="100013"/>
                  </a:cubicBezTo>
                  <a:lnTo>
                    <a:pt x="10477" y="99060"/>
                  </a:lnTo>
                  <a:lnTo>
                    <a:pt x="0" y="111443"/>
                  </a:lnTo>
                  <a:lnTo>
                    <a:pt x="952" y="112395"/>
                  </a:lnTo>
                  <a:cubicBezTo>
                    <a:pt x="8573" y="119063"/>
                    <a:pt x="16193" y="124777"/>
                    <a:pt x="24765" y="127635"/>
                  </a:cubicBezTo>
                  <a:cubicBezTo>
                    <a:pt x="33338" y="130493"/>
                    <a:pt x="41910" y="132398"/>
                    <a:pt x="52388" y="132398"/>
                  </a:cubicBezTo>
                  <a:cubicBezTo>
                    <a:pt x="59055" y="132398"/>
                    <a:pt x="64770" y="131445"/>
                    <a:pt x="69533" y="129540"/>
                  </a:cubicBezTo>
                  <a:cubicBezTo>
                    <a:pt x="75248" y="127635"/>
                    <a:pt x="79058" y="125730"/>
                    <a:pt x="82868" y="121920"/>
                  </a:cubicBezTo>
                  <a:cubicBezTo>
                    <a:pt x="86677" y="119063"/>
                    <a:pt x="89535" y="115252"/>
                    <a:pt x="91440" y="110490"/>
                  </a:cubicBezTo>
                  <a:cubicBezTo>
                    <a:pt x="93345" y="105727"/>
                    <a:pt x="94298" y="100965"/>
                    <a:pt x="94298" y="95250"/>
                  </a:cubicBezTo>
                  <a:cubicBezTo>
                    <a:pt x="92393" y="84773"/>
                    <a:pt x="88583" y="77152"/>
                    <a:pt x="81915" y="71438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B5B35234-4730-4172-A52D-53B1601DD78D}"/>
                </a:ext>
              </a:extLst>
            </p:cNvPr>
            <p:cNvSpPr/>
            <p:nvPr/>
          </p:nvSpPr>
          <p:spPr>
            <a:xfrm>
              <a:off x="5208270" y="3569969"/>
              <a:ext cx="100012" cy="126682"/>
            </a:xfrm>
            <a:custGeom>
              <a:avLst/>
              <a:gdLst>
                <a:gd name="connsiteX0" fmla="*/ 0 w 100012"/>
                <a:gd name="connsiteY0" fmla="*/ 16193 h 126682"/>
                <a:gd name="connsiteX1" fmla="*/ 41910 w 100012"/>
                <a:gd name="connsiteY1" fmla="*/ 16193 h 126682"/>
                <a:gd name="connsiteX2" fmla="*/ 41910 w 100012"/>
                <a:gd name="connsiteY2" fmla="*/ 126682 h 126682"/>
                <a:gd name="connsiteX3" fmla="*/ 59055 w 100012"/>
                <a:gd name="connsiteY3" fmla="*/ 126682 h 126682"/>
                <a:gd name="connsiteX4" fmla="*/ 59055 w 100012"/>
                <a:gd name="connsiteY4" fmla="*/ 16193 h 126682"/>
                <a:gd name="connsiteX5" fmla="*/ 100013 w 100012"/>
                <a:gd name="connsiteY5" fmla="*/ 16193 h 126682"/>
                <a:gd name="connsiteX6" fmla="*/ 100013 w 100012"/>
                <a:gd name="connsiteY6" fmla="*/ 0 h 126682"/>
                <a:gd name="connsiteX7" fmla="*/ 0 w 100012"/>
                <a:gd name="connsiteY7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012" h="126682">
                  <a:moveTo>
                    <a:pt x="0" y="16193"/>
                  </a:moveTo>
                  <a:lnTo>
                    <a:pt x="41910" y="16193"/>
                  </a:lnTo>
                  <a:lnTo>
                    <a:pt x="41910" y="126682"/>
                  </a:lnTo>
                  <a:lnTo>
                    <a:pt x="59055" y="126682"/>
                  </a:lnTo>
                  <a:lnTo>
                    <a:pt x="59055" y="16193"/>
                  </a:lnTo>
                  <a:lnTo>
                    <a:pt x="100013" y="16193"/>
                  </a:lnTo>
                  <a:lnTo>
                    <a:pt x="10001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D5590BF1-3F1D-424C-8552-29EB59AF0255}"/>
                </a:ext>
              </a:extLst>
            </p:cNvPr>
            <p:cNvSpPr/>
            <p:nvPr/>
          </p:nvSpPr>
          <p:spPr>
            <a:xfrm>
              <a:off x="5363527" y="3569969"/>
              <a:ext cx="93344" cy="126682"/>
            </a:xfrm>
            <a:custGeom>
              <a:avLst/>
              <a:gdLst>
                <a:gd name="connsiteX0" fmla="*/ 17145 w 93344"/>
                <a:gd name="connsiteY0" fmla="*/ 70485 h 126682"/>
                <a:gd name="connsiteX1" fmla="*/ 83820 w 93344"/>
                <a:gd name="connsiteY1" fmla="*/ 70485 h 126682"/>
                <a:gd name="connsiteX2" fmla="*/ 83820 w 93344"/>
                <a:gd name="connsiteY2" fmla="*/ 55245 h 126682"/>
                <a:gd name="connsiteX3" fmla="*/ 17145 w 93344"/>
                <a:gd name="connsiteY3" fmla="*/ 55245 h 126682"/>
                <a:gd name="connsiteX4" fmla="*/ 17145 w 93344"/>
                <a:gd name="connsiteY4" fmla="*/ 16193 h 126682"/>
                <a:gd name="connsiteX5" fmla="*/ 92392 w 93344"/>
                <a:gd name="connsiteY5" fmla="*/ 16193 h 126682"/>
                <a:gd name="connsiteX6" fmla="*/ 92392 w 93344"/>
                <a:gd name="connsiteY6" fmla="*/ 0 h 126682"/>
                <a:gd name="connsiteX7" fmla="*/ 0 w 93344"/>
                <a:gd name="connsiteY7" fmla="*/ 0 h 126682"/>
                <a:gd name="connsiteX8" fmla="*/ 0 w 93344"/>
                <a:gd name="connsiteY8" fmla="*/ 126682 h 126682"/>
                <a:gd name="connsiteX9" fmla="*/ 93345 w 93344"/>
                <a:gd name="connsiteY9" fmla="*/ 126682 h 126682"/>
                <a:gd name="connsiteX10" fmla="*/ 93345 w 93344"/>
                <a:gd name="connsiteY10" fmla="*/ 111443 h 126682"/>
                <a:gd name="connsiteX11" fmla="*/ 17145 w 93344"/>
                <a:gd name="connsiteY11" fmla="*/ 111443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3344" h="126682">
                  <a:moveTo>
                    <a:pt x="17145" y="70485"/>
                  </a:moveTo>
                  <a:lnTo>
                    <a:pt x="83820" y="70485"/>
                  </a:lnTo>
                  <a:lnTo>
                    <a:pt x="83820" y="55245"/>
                  </a:lnTo>
                  <a:lnTo>
                    <a:pt x="17145" y="55245"/>
                  </a:lnTo>
                  <a:lnTo>
                    <a:pt x="17145" y="16193"/>
                  </a:lnTo>
                  <a:lnTo>
                    <a:pt x="92392" y="16193"/>
                  </a:lnTo>
                  <a:lnTo>
                    <a:pt x="92392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93345" y="126682"/>
                  </a:lnTo>
                  <a:lnTo>
                    <a:pt x="93345" y="111443"/>
                  </a:lnTo>
                  <a:lnTo>
                    <a:pt x="17145" y="11144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1424AB71-4CD5-4F8C-85CC-2EB060D951EB}"/>
                </a:ext>
              </a:extLst>
            </p:cNvPr>
            <p:cNvSpPr/>
            <p:nvPr/>
          </p:nvSpPr>
          <p:spPr>
            <a:xfrm>
              <a:off x="5514022" y="3569017"/>
              <a:ext cx="106680" cy="126682"/>
            </a:xfrm>
            <a:custGeom>
              <a:avLst/>
              <a:gdLst>
                <a:gd name="connsiteX0" fmla="*/ 74295 w 106680"/>
                <a:gd name="connsiteY0" fmla="*/ 57150 h 126682"/>
                <a:gd name="connsiteX1" fmla="*/ 64770 w 106680"/>
                <a:gd name="connsiteY1" fmla="*/ 61913 h 126682"/>
                <a:gd name="connsiteX2" fmla="*/ 52388 w 106680"/>
                <a:gd name="connsiteY2" fmla="*/ 63818 h 126682"/>
                <a:gd name="connsiteX3" fmla="*/ 16193 w 106680"/>
                <a:gd name="connsiteY3" fmla="*/ 63818 h 126682"/>
                <a:gd name="connsiteX4" fmla="*/ 16193 w 106680"/>
                <a:gd name="connsiteY4" fmla="*/ 17145 h 126682"/>
                <a:gd name="connsiteX5" fmla="*/ 52388 w 106680"/>
                <a:gd name="connsiteY5" fmla="*/ 17145 h 126682"/>
                <a:gd name="connsiteX6" fmla="*/ 74295 w 106680"/>
                <a:gd name="connsiteY6" fmla="*/ 22860 h 126682"/>
                <a:gd name="connsiteX7" fmla="*/ 81915 w 106680"/>
                <a:gd name="connsiteY7" fmla="*/ 40005 h 126682"/>
                <a:gd name="connsiteX8" fmla="*/ 80010 w 106680"/>
                <a:gd name="connsiteY8" fmla="*/ 49530 h 126682"/>
                <a:gd name="connsiteX9" fmla="*/ 74295 w 106680"/>
                <a:gd name="connsiteY9" fmla="*/ 57150 h 126682"/>
                <a:gd name="connsiteX10" fmla="*/ 79058 w 106680"/>
                <a:gd name="connsiteY10" fmla="*/ 73343 h 126682"/>
                <a:gd name="connsiteX11" fmla="*/ 90488 w 106680"/>
                <a:gd name="connsiteY11" fmla="*/ 65722 h 126682"/>
                <a:gd name="connsiteX12" fmla="*/ 98108 w 106680"/>
                <a:gd name="connsiteY12" fmla="*/ 54293 h 126682"/>
                <a:gd name="connsiteX13" fmla="*/ 100965 w 106680"/>
                <a:gd name="connsiteY13" fmla="*/ 39052 h 126682"/>
                <a:gd name="connsiteX14" fmla="*/ 98108 w 106680"/>
                <a:gd name="connsiteY14" fmla="*/ 24765 h 126682"/>
                <a:gd name="connsiteX15" fmla="*/ 90488 w 106680"/>
                <a:gd name="connsiteY15" fmla="*/ 13335 h 126682"/>
                <a:gd name="connsiteX16" fmla="*/ 75248 w 106680"/>
                <a:gd name="connsiteY16" fmla="*/ 3810 h 126682"/>
                <a:gd name="connsiteX17" fmla="*/ 54293 w 106680"/>
                <a:gd name="connsiteY17" fmla="*/ 0 h 126682"/>
                <a:gd name="connsiteX18" fmla="*/ 0 w 106680"/>
                <a:gd name="connsiteY18" fmla="*/ 0 h 126682"/>
                <a:gd name="connsiteX19" fmla="*/ 0 w 106680"/>
                <a:gd name="connsiteY19" fmla="*/ 126682 h 126682"/>
                <a:gd name="connsiteX20" fmla="*/ 17145 w 106680"/>
                <a:gd name="connsiteY20" fmla="*/ 126682 h 126682"/>
                <a:gd name="connsiteX21" fmla="*/ 17145 w 106680"/>
                <a:gd name="connsiteY21" fmla="*/ 79057 h 126682"/>
                <a:gd name="connsiteX22" fmla="*/ 49530 w 106680"/>
                <a:gd name="connsiteY22" fmla="*/ 79057 h 126682"/>
                <a:gd name="connsiteX23" fmla="*/ 85725 w 106680"/>
                <a:gd name="connsiteY23" fmla="*/ 126682 h 126682"/>
                <a:gd name="connsiteX24" fmla="*/ 106680 w 106680"/>
                <a:gd name="connsiteY24" fmla="*/ 126682 h 126682"/>
                <a:gd name="connsiteX25" fmla="*/ 68580 w 106680"/>
                <a:gd name="connsiteY25" fmla="*/ 76200 h 126682"/>
                <a:gd name="connsiteX26" fmla="*/ 79058 w 106680"/>
                <a:gd name="connsiteY26" fmla="*/ 73343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6680" h="126682">
                  <a:moveTo>
                    <a:pt x="74295" y="57150"/>
                  </a:moveTo>
                  <a:cubicBezTo>
                    <a:pt x="71438" y="59055"/>
                    <a:pt x="68580" y="60960"/>
                    <a:pt x="64770" y="61913"/>
                  </a:cubicBezTo>
                  <a:cubicBezTo>
                    <a:pt x="60960" y="62865"/>
                    <a:pt x="57150" y="63818"/>
                    <a:pt x="52388" y="63818"/>
                  </a:cubicBezTo>
                  <a:lnTo>
                    <a:pt x="16193" y="63818"/>
                  </a:lnTo>
                  <a:lnTo>
                    <a:pt x="16193" y="17145"/>
                  </a:lnTo>
                  <a:lnTo>
                    <a:pt x="52388" y="17145"/>
                  </a:lnTo>
                  <a:cubicBezTo>
                    <a:pt x="61913" y="17145"/>
                    <a:pt x="69533" y="19050"/>
                    <a:pt x="74295" y="22860"/>
                  </a:cubicBezTo>
                  <a:cubicBezTo>
                    <a:pt x="79058" y="26670"/>
                    <a:pt x="81915" y="32385"/>
                    <a:pt x="81915" y="40005"/>
                  </a:cubicBezTo>
                  <a:cubicBezTo>
                    <a:pt x="81915" y="43815"/>
                    <a:pt x="80963" y="46672"/>
                    <a:pt x="80010" y="49530"/>
                  </a:cubicBezTo>
                  <a:cubicBezTo>
                    <a:pt x="79058" y="53340"/>
                    <a:pt x="77153" y="55245"/>
                    <a:pt x="74295" y="57150"/>
                  </a:cubicBezTo>
                  <a:moveTo>
                    <a:pt x="79058" y="73343"/>
                  </a:moveTo>
                  <a:cubicBezTo>
                    <a:pt x="82868" y="71438"/>
                    <a:pt x="86678" y="68580"/>
                    <a:pt x="90488" y="65722"/>
                  </a:cubicBezTo>
                  <a:cubicBezTo>
                    <a:pt x="93345" y="62865"/>
                    <a:pt x="96203" y="59055"/>
                    <a:pt x="98108" y="54293"/>
                  </a:cubicBezTo>
                  <a:cubicBezTo>
                    <a:pt x="100013" y="50482"/>
                    <a:pt x="100965" y="44768"/>
                    <a:pt x="100965" y="39052"/>
                  </a:cubicBezTo>
                  <a:cubicBezTo>
                    <a:pt x="100965" y="34290"/>
                    <a:pt x="100013" y="29527"/>
                    <a:pt x="98108" y="24765"/>
                  </a:cubicBezTo>
                  <a:cubicBezTo>
                    <a:pt x="96203" y="20002"/>
                    <a:pt x="94298" y="17145"/>
                    <a:pt x="90488" y="13335"/>
                  </a:cubicBezTo>
                  <a:cubicBezTo>
                    <a:pt x="86678" y="9525"/>
                    <a:pt x="80963" y="5715"/>
                    <a:pt x="75248" y="3810"/>
                  </a:cubicBezTo>
                  <a:cubicBezTo>
                    <a:pt x="69533" y="1905"/>
                    <a:pt x="61913" y="0"/>
                    <a:pt x="54293" y="0"/>
                  </a:cubicBezTo>
                  <a:lnTo>
                    <a:pt x="0" y="0"/>
                  </a:lnTo>
                  <a:lnTo>
                    <a:pt x="0" y="126682"/>
                  </a:lnTo>
                  <a:lnTo>
                    <a:pt x="17145" y="126682"/>
                  </a:lnTo>
                  <a:lnTo>
                    <a:pt x="17145" y="79057"/>
                  </a:lnTo>
                  <a:lnTo>
                    <a:pt x="49530" y="79057"/>
                  </a:lnTo>
                  <a:lnTo>
                    <a:pt x="85725" y="126682"/>
                  </a:lnTo>
                  <a:lnTo>
                    <a:pt x="106680" y="126682"/>
                  </a:lnTo>
                  <a:lnTo>
                    <a:pt x="68580" y="76200"/>
                  </a:lnTo>
                  <a:cubicBezTo>
                    <a:pt x="71438" y="76200"/>
                    <a:pt x="75248" y="74295"/>
                    <a:pt x="79058" y="73343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93495877-C16F-4262-9683-927233979E74}"/>
                </a:ext>
              </a:extLst>
            </p:cNvPr>
            <p:cNvSpPr/>
            <p:nvPr/>
          </p:nvSpPr>
          <p:spPr>
            <a:xfrm>
              <a:off x="5775007" y="3569969"/>
              <a:ext cx="111442" cy="126682"/>
            </a:xfrm>
            <a:custGeom>
              <a:avLst/>
              <a:gdLst>
                <a:gd name="connsiteX0" fmla="*/ 93345 w 111442"/>
                <a:gd name="connsiteY0" fmla="*/ 63818 h 126682"/>
                <a:gd name="connsiteX1" fmla="*/ 89535 w 111442"/>
                <a:gd name="connsiteY1" fmla="*/ 81915 h 126682"/>
                <a:gd name="connsiteX2" fmla="*/ 80010 w 111442"/>
                <a:gd name="connsiteY2" fmla="*/ 97155 h 126682"/>
                <a:gd name="connsiteX3" fmla="*/ 64770 w 111442"/>
                <a:gd name="connsiteY3" fmla="*/ 106680 h 126682"/>
                <a:gd name="connsiteX4" fmla="*/ 43815 w 111442"/>
                <a:gd name="connsiteY4" fmla="*/ 110490 h 126682"/>
                <a:gd name="connsiteX5" fmla="*/ 16192 w 111442"/>
                <a:gd name="connsiteY5" fmla="*/ 110490 h 126682"/>
                <a:gd name="connsiteX6" fmla="*/ 16192 w 111442"/>
                <a:gd name="connsiteY6" fmla="*/ 16193 h 126682"/>
                <a:gd name="connsiteX7" fmla="*/ 43815 w 111442"/>
                <a:gd name="connsiteY7" fmla="*/ 16193 h 126682"/>
                <a:gd name="connsiteX8" fmla="*/ 64770 w 111442"/>
                <a:gd name="connsiteY8" fmla="*/ 20003 h 126682"/>
                <a:gd name="connsiteX9" fmla="*/ 80010 w 111442"/>
                <a:gd name="connsiteY9" fmla="*/ 30480 h 126682"/>
                <a:gd name="connsiteX10" fmla="*/ 89535 w 111442"/>
                <a:gd name="connsiteY10" fmla="*/ 45720 h 126682"/>
                <a:gd name="connsiteX11" fmla="*/ 93345 w 111442"/>
                <a:gd name="connsiteY11" fmla="*/ 63818 h 126682"/>
                <a:gd name="connsiteX12" fmla="*/ 92392 w 111442"/>
                <a:gd name="connsiteY12" fmla="*/ 18098 h 126682"/>
                <a:gd name="connsiteX13" fmla="*/ 71438 w 111442"/>
                <a:gd name="connsiteY13" fmla="*/ 4763 h 126682"/>
                <a:gd name="connsiteX14" fmla="*/ 44767 w 111442"/>
                <a:gd name="connsiteY14" fmla="*/ 0 h 126682"/>
                <a:gd name="connsiteX15" fmla="*/ 0 w 111442"/>
                <a:gd name="connsiteY15" fmla="*/ 0 h 126682"/>
                <a:gd name="connsiteX16" fmla="*/ 0 w 111442"/>
                <a:gd name="connsiteY16" fmla="*/ 126682 h 126682"/>
                <a:gd name="connsiteX17" fmla="*/ 44767 w 111442"/>
                <a:gd name="connsiteY17" fmla="*/ 126682 h 126682"/>
                <a:gd name="connsiteX18" fmla="*/ 71438 w 111442"/>
                <a:gd name="connsiteY18" fmla="*/ 121920 h 126682"/>
                <a:gd name="connsiteX19" fmla="*/ 92392 w 111442"/>
                <a:gd name="connsiteY19" fmla="*/ 108585 h 126682"/>
                <a:gd name="connsiteX20" fmla="*/ 106680 w 111442"/>
                <a:gd name="connsiteY20" fmla="*/ 88582 h 126682"/>
                <a:gd name="connsiteX21" fmla="*/ 111442 w 111442"/>
                <a:gd name="connsiteY21" fmla="*/ 62865 h 126682"/>
                <a:gd name="connsiteX22" fmla="*/ 106680 w 111442"/>
                <a:gd name="connsiteY22" fmla="*/ 38100 h 126682"/>
                <a:gd name="connsiteX23" fmla="*/ 92392 w 111442"/>
                <a:gd name="connsiteY23" fmla="*/ 18098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1442" h="126682">
                  <a:moveTo>
                    <a:pt x="93345" y="63818"/>
                  </a:moveTo>
                  <a:cubicBezTo>
                    <a:pt x="93345" y="70485"/>
                    <a:pt x="92392" y="76200"/>
                    <a:pt x="89535" y="81915"/>
                  </a:cubicBezTo>
                  <a:cubicBezTo>
                    <a:pt x="87630" y="87630"/>
                    <a:pt x="83820" y="92393"/>
                    <a:pt x="80010" y="97155"/>
                  </a:cubicBezTo>
                  <a:cubicBezTo>
                    <a:pt x="76200" y="100965"/>
                    <a:pt x="70485" y="104775"/>
                    <a:pt x="64770" y="106680"/>
                  </a:cubicBezTo>
                  <a:cubicBezTo>
                    <a:pt x="59055" y="109538"/>
                    <a:pt x="51435" y="110490"/>
                    <a:pt x="43815" y="110490"/>
                  </a:cubicBezTo>
                  <a:lnTo>
                    <a:pt x="16192" y="110490"/>
                  </a:lnTo>
                  <a:lnTo>
                    <a:pt x="16192" y="16193"/>
                  </a:lnTo>
                  <a:lnTo>
                    <a:pt x="43815" y="16193"/>
                  </a:lnTo>
                  <a:cubicBezTo>
                    <a:pt x="51435" y="16193"/>
                    <a:pt x="58102" y="17145"/>
                    <a:pt x="64770" y="20003"/>
                  </a:cubicBezTo>
                  <a:cubicBezTo>
                    <a:pt x="70485" y="22860"/>
                    <a:pt x="76200" y="25718"/>
                    <a:pt x="80010" y="30480"/>
                  </a:cubicBezTo>
                  <a:cubicBezTo>
                    <a:pt x="83820" y="34290"/>
                    <a:pt x="87630" y="40005"/>
                    <a:pt x="89535" y="45720"/>
                  </a:cubicBezTo>
                  <a:cubicBezTo>
                    <a:pt x="92392" y="50482"/>
                    <a:pt x="93345" y="57150"/>
                    <a:pt x="93345" y="63818"/>
                  </a:cubicBezTo>
                  <a:moveTo>
                    <a:pt x="92392" y="18098"/>
                  </a:moveTo>
                  <a:cubicBezTo>
                    <a:pt x="86677" y="12382"/>
                    <a:pt x="79058" y="7620"/>
                    <a:pt x="71438" y="4763"/>
                  </a:cubicBezTo>
                  <a:cubicBezTo>
                    <a:pt x="62865" y="1905"/>
                    <a:pt x="54292" y="0"/>
                    <a:pt x="44767" y="0"/>
                  </a:cubicBezTo>
                  <a:lnTo>
                    <a:pt x="0" y="0"/>
                  </a:lnTo>
                  <a:lnTo>
                    <a:pt x="0" y="126682"/>
                  </a:lnTo>
                  <a:lnTo>
                    <a:pt x="44767" y="126682"/>
                  </a:lnTo>
                  <a:cubicBezTo>
                    <a:pt x="54292" y="126682"/>
                    <a:pt x="63817" y="124778"/>
                    <a:pt x="71438" y="121920"/>
                  </a:cubicBezTo>
                  <a:cubicBezTo>
                    <a:pt x="80010" y="119063"/>
                    <a:pt x="86677" y="114300"/>
                    <a:pt x="92392" y="108585"/>
                  </a:cubicBezTo>
                  <a:cubicBezTo>
                    <a:pt x="98108" y="102870"/>
                    <a:pt x="102870" y="96203"/>
                    <a:pt x="106680" y="88582"/>
                  </a:cubicBezTo>
                  <a:cubicBezTo>
                    <a:pt x="109538" y="80963"/>
                    <a:pt x="111442" y="72390"/>
                    <a:pt x="111442" y="62865"/>
                  </a:cubicBezTo>
                  <a:cubicBezTo>
                    <a:pt x="111442" y="54293"/>
                    <a:pt x="109538" y="45720"/>
                    <a:pt x="106680" y="38100"/>
                  </a:cubicBezTo>
                  <a:cubicBezTo>
                    <a:pt x="102870" y="30480"/>
                    <a:pt x="98108" y="23813"/>
                    <a:pt x="92392" y="18098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1B76C990-1109-4006-A0FD-45536CAB415D}"/>
                </a:ext>
              </a:extLst>
            </p:cNvPr>
            <p:cNvSpPr/>
            <p:nvPr/>
          </p:nvSpPr>
          <p:spPr>
            <a:xfrm>
              <a:off x="5932170" y="3569017"/>
              <a:ext cx="129539" cy="127634"/>
            </a:xfrm>
            <a:custGeom>
              <a:avLst/>
              <a:gdLst>
                <a:gd name="connsiteX0" fmla="*/ 91440 w 129539"/>
                <a:gd name="connsiteY0" fmla="*/ 79057 h 127634"/>
                <a:gd name="connsiteX1" fmla="*/ 40005 w 129539"/>
                <a:gd name="connsiteY1" fmla="*/ 79057 h 127634"/>
                <a:gd name="connsiteX2" fmla="*/ 65722 w 129539"/>
                <a:gd name="connsiteY2" fmla="*/ 21907 h 127634"/>
                <a:gd name="connsiteX3" fmla="*/ 91440 w 129539"/>
                <a:gd name="connsiteY3" fmla="*/ 79057 h 127634"/>
                <a:gd name="connsiteX4" fmla="*/ 58102 w 129539"/>
                <a:gd name="connsiteY4" fmla="*/ 0 h 127634"/>
                <a:gd name="connsiteX5" fmla="*/ 0 w 129539"/>
                <a:gd name="connsiteY5" fmla="*/ 127635 h 127634"/>
                <a:gd name="connsiteX6" fmla="*/ 18097 w 129539"/>
                <a:gd name="connsiteY6" fmla="*/ 127635 h 127634"/>
                <a:gd name="connsiteX7" fmla="*/ 32385 w 129539"/>
                <a:gd name="connsiteY7" fmla="*/ 95250 h 127634"/>
                <a:gd name="connsiteX8" fmla="*/ 97155 w 129539"/>
                <a:gd name="connsiteY8" fmla="*/ 95250 h 127634"/>
                <a:gd name="connsiteX9" fmla="*/ 111442 w 129539"/>
                <a:gd name="connsiteY9" fmla="*/ 127635 h 127634"/>
                <a:gd name="connsiteX10" fmla="*/ 129540 w 129539"/>
                <a:gd name="connsiteY10" fmla="*/ 127635 h 127634"/>
                <a:gd name="connsiteX11" fmla="*/ 71438 w 129539"/>
                <a:gd name="connsiteY11" fmla="*/ 0 h 127634"/>
                <a:gd name="connsiteX12" fmla="*/ 58102 w 129539"/>
                <a:gd name="connsiteY12" fmla="*/ 0 h 127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9539" h="127634">
                  <a:moveTo>
                    <a:pt x="91440" y="79057"/>
                  </a:moveTo>
                  <a:lnTo>
                    <a:pt x="40005" y="79057"/>
                  </a:lnTo>
                  <a:lnTo>
                    <a:pt x="65722" y="21907"/>
                  </a:lnTo>
                  <a:lnTo>
                    <a:pt x="91440" y="79057"/>
                  </a:lnTo>
                  <a:close/>
                  <a:moveTo>
                    <a:pt x="58102" y="0"/>
                  </a:moveTo>
                  <a:lnTo>
                    <a:pt x="0" y="127635"/>
                  </a:lnTo>
                  <a:lnTo>
                    <a:pt x="18097" y="127635"/>
                  </a:lnTo>
                  <a:lnTo>
                    <a:pt x="32385" y="95250"/>
                  </a:lnTo>
                  <a:lnTo>
                    <a:pt x="97155" y="95250"/>
                  </a:lnTo>
                  <a:lnTo>
                    <a:pt x="111442" y="127635"/>
                  </a:lnTo>
                  <a:lnTo>
                    <a:pt x="129540" y="127635"/>
                  </a:lnTo>
                  <a:lnTo>
                    <a:pt x="71438" y="0"/>
                  </a:lnTo>
                  <a:lnTo>
                    <a:pt x="58102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A9303C60-C08B-4A84-8939-97967FBA7DC0}"/>
                </a:ext>
              </a:extLst>
            </p:cNvPr>
            <p:cNvSpPr/>
            <p:nvPr/>
          </p:nvSpPr>
          <p:spPr>
            <a:xfrm>
              <a:off x="6096000" y="3569969"/>
              <a:ext cx="100012" cy="126682"/>
            </a:xfrm>
            <a:custGeom>
              <a:avLst/>
              <a:gdLst>
                <a:gd name="connsiteX0" fmla="*/ 0 w 100012"/>
                <a:gd name="connsiteY0" fmla="*/ 16193 h 126682"/>
                <a:gd name="connsiteX1" fmla="*/ 40958 w 100012"/>
                <a:gd name="connsiteY1" fmla="*/ 16193 h 126682"/>
                <a:gd name="connsiteX2" fmla="*/ 40958 w 100012"/>
                <a:gd name="connsiteY2" fmla="*/ 126682 h 126682"/>
                <a:gd name="connsiteX3" fmla="*/ 58103 w 100012"/>
                <a:gd name="connsiteY3" fmla="*/ 126682 h 126682"/>
                <a:gd name="connsiteX4" fmla="*/ 58103 w 100012"/>
                <a:gd name="connsiteY4" fmla="*/ 16193 h 126682"/>
                <a:gd name="connsiteX5" fmla="*/ 100013 w 100012"/>
                <a:gd name="connsiteY5" fmla="*/ 16193 h 126682"/>
                <a:gd name="connsiteX6" fmla="*/ 100013 w 100012"/>
                <a:gd name="connsiteY6" fmla="*/ 0 h 126682"/>
                <a:gd name="connsiteX7" fmla="*/ 0 w 100012"/>
                <a:gd name="connsiteY7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012" h="126682">
                  <a:moveTo>
                    <a:pt x="0" y="16193"/>
                  </a:moveTo>
                  <a:lnTo>
                    <a:pt x="40958" y="16193"/>
                  </a:lnTo>
                  <a:lnTo>
                    <a:pt x="40958" y="126682"/>
                  </a:lnTo>
                  <a:lnTo>
                    <a:pt x="58103" y="126682"/>
                  </a:lnTo>
                  <a:lnTo>
                    <a:pt x="58103" y="16193"/>
                  </a:lnTo>
                  <a:lnTo>
                    <a:pt x="100013" y="16193"/>
                  </a:lnTo>
                  <a:lnTo>
                    <a:pt x="10001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30BD3BC3-F225-423C-8553-A6A04D7E7BD4}"/>
                </a:ext>
              </a:extLst>
            </p:cNvPr>
            <p:cNvSpPr/>
            <p:nvPr/>
          </p:nvSpPr>
          <p:spPr>
            <a:xfrm>
              <a:off x="6224587" y="3569017"/>
              <a:ext cx="129540" cy="127634"/>
            </a:xfrm>
            <a:custGeom>
              <a:avLst/>
              <a:gdLst>
                <a:gd name="connsiteX0" fmla="*/ 91440 w 129540"/>
                <a:gd name="connsiteY0" fmla="*/ 79057 h 127634"/>
                <a:gd name="connsiteX1" fmla="*/ 40005 w 129540"/>
                <a:gd name="connsiteY1" fmla="*/ 79057 h 127634"/>
                <a:gd name="connsiteX2" fmla="*/ 65722 w 129540"/>
                <a:gd name="connsiteY2" fmla="*/ 21907 h 127634"/>
                <a:gd name="connsiteX3" fmla="*/ 91440 w 129540"/>
                <a:gd name="connsiteY3" fmla="*/ 79057 h 127634"/>
                <a:gd name="connsiteX4" fmla="*/ 58103 w 129540"/>
                <a:gd name="connsiteY4" fmla="*/ 0 h 127634"/>
                <a:gd name="connsiteX5" fmla="*/ 0 w 129540"/>
                <a:gd name="connsiteY5" fmla="*/ 127635 h 127634"/>
                <a:gd name="connsiteX6" fmla="*/ 18097 w 129540"/>
                <a:gd name="connsiteY6" fmla="*/ 127635 h 127634"/>
                <a:gd name="connsiteX7" fmla="*/ 32385 w 129540"/>
                <a:gd name="connsiteY7" fmla="*/ 95250 h 127634"/>
                <a:gd name="connsiteX8" fmla="*/ 97155 w 129540"/>
                <a:gd name="connsiteY8" fmla="*/ 95250 h 127634"/>
                <a:gd name="connsiteX9" fmla="*/ 111442 w 129540"/>
                <a:gd name="connsiteY9" fmla="*/ 127635 h 127634"/>
                <a:gd name="connsiteX10" fmla="*/ 129540 w 129540"/>
                <a:gd name="connsiteY10" fmla="*/ 127635 h 127634"/>
                <a:gd name="connsiteX11" fmla="*/ 71438 w 129540"/>
                <a:gd name="connsiteY11" fmla="*/ 0 h 127634"/>
                <a:gd name="connsiteX12" fmla="*/ 58103 w 129540"/>
                <a:gd name="connsiteY12" fmla="*/ 0 h 127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9540" h="127634">
                  <a:moveTo>
                    <a:pt x="91440" y="79057"/>
                  </a:moveTo>
                  <a:lnTo>
                    <a:pt x="40005" y="79057"/>
                  </a:lnTo>
                  <a:lnTo>
                    <a:pt x="65722" y="21907"/>
                  </a:lnTo>
                  <a:lnTo>
                    <a:pt x="91440" y="79057"/>
                  </a:lnTo>
                  <a:close/>
                  <a:moveTo>
                    <a:pt x="58103" y="0"/>
                  </a:moveTo>
                  <a:lnTo>
                    <a:pt x="0" y="127635"/>
                  </a:lnTo>
                  <a:lnTo>
                    <a:pt x="18097" y="127635"/>
                  </a:lnTo>
                  <a:lnTo>
                    <a:pt x="32385" y="95250"/>
                  </a:lnTo>
                  <a:lnTo>
                    <a:pt x="97155" y="95250"/>
                  </a:lnTo>
                  <a:lnTo>
                    <a:pt x="111442" y="127635"/>
                  </a:lnTo>
                  <a:lnTo>
                    <a:pt x="129540" y="127635"/>
                  </a:lnTo>
                  <a:lnTo>
                    <a:pt x="71438" y="0"/>
                  </a:lnTo>
                  <a:lnTo>
                    <a:pt x="58103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A4D030BF-2B01-49DA-BAEE-AB93A2295E45}"/>
                </a:ext>
              </a:extLst>
            </p:cNvPr>
            <p:cNvSpPr/>
            <p:nvPr/>
          </p:nvSpPr>
          <p:spPr>
            <a:xfrm>
              <a:off x="6675119" y="3569017"/>
              <a:ext cx="129540" cy="127634"/>
            </a:xfrm>
            <a:custGeom>
              <a:avLst/>
              <a:gdLst>
                <a:gd name="connsiteX0" fmla="*/ 91440 w 129540"/>
                <a:gd name="connsiteY0" fmla="*/ 79057 h 127634"/>
                <a:gd name="connsiteX1" fmla="*/ 40005 w 129540"/>
                <a:gd name="connsiteY1" fmla="*/ 79057 h 127634"/>
                <a:gd name="connsiteX2" fmla="*/ 65723 w 129540"/>
                <a:gd name="connsiteY2" fmla="*/ 21907 h 127634"/>
                <a:gd name="connsiteX3" fmla="*/ 91440 w 129540"/>
                <a:gd name="connsiteY3" fmla="*/ 79057 h 127634"/>
                <a:gd name="connsiteX4" fmla="*/ 58103 w 129540"/>
                <a:gd name="connsiteY4" fmla="*/ 0 h 127634"/>
                <a:gd name="connsiteX5" fmla="*/ 0 w 129540"/>
                <a:gd name="connsiteY5" fmla="*/ 127635 h 127634"/>
                <a:gd name="connsiteX6" fmla="*/ 18098 w 129540"/>
                <a:gd name="connsiteY6" fmla="*/ 127635 h 127634"/>
                <a:gd name="connsiteX7" fmla="*/ 32385 w 129540"/>
                <a:gd name="connsiteY7" fmla="*/ 95250 h 127634"/>
                <a:gd name="connsiteX8" fmla="*/ 97155 w 129540"/>
                <a:gd name="connsiteY8" fmla="*/ 95250 h 127634"/>
                <a:gd name="connsiteX9" fmla="*/ 111443 w 129540"/>
                <a:gd name="connsiteY9" fmla="*/ 127635 h 127634"/>
                <a:gd name="connsiteX10" fmla="*/ 129540 w 129540"/>
                <a:gd name="connsiteY10" fmla="*/ 127635 h 127634"/>
                <a:gd name="connsiteX11" fmla="*/ 71438 w 129540"/>
                <a:gd name="connsiteY11" fmla="*/ 0 h 127634"/>
                <a:gd name="connsiteX12" fmla="*/ 58103 w 129540"/>
                <a:gd name="connsiteY12" fmla="*/ 0 h 127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9540" h="127634">
                  <a:moveTo>
                    <a:pt x="91440" y="79057"/>
                  </a:moveTo>
                  <a:lnTo>
                    <a:pt x="40005" y="79057"/>
                  </a:lnTo>
                  <a:lnTo>
                    <a:pt x="65723" y="21907"/>
                  </a:lnTo>
                  <a:lnTo>
                    <a:pt x="91440" y="79057"/>
                  </a:lnTo>
                  <a:close/>
                  <a:moveTo>
                    <a:pt x="58103" y="0"/>
                  </a:moveTo>
                  <a:lnTo>
                    <a:pt x="0" y="127635"/>
                  </a:lnTo>
                  <a:lnTo>
                    <a:pt x="18098" y="127635"/>
                  </a:lnTo>
                  <a:lnTo>
                    <a:pt x="32385" y="95250"/>
                  </a:lnTo>
                  <a:lnTo>
                    <a:pt x="97155" y="95250"/>
                  </a:lnTo>
                  <a:lnTo>
                    <a:pt x="111443" y="127635"/>
                  </a:lnTo>
                  <a:lnTo>
                    <a:pt x="129540" y="127635"/>
                  </a:lnTo>
                  <a:lnTo>
                    <a:pt x="71438" y="0"/>
                  </a:lnTo>
                  <a:lnTo>
                    <a:pt x="58103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7AF9ED96-45FE-44A2-B138-517498FC1E76}"/>
                </a:ext>
              </a:extLst>
            </p:cNvPr>
            <p:cNvSpPr/>
            <p:nvPr/>
          </p:nvSpPr>
          <p:spPr>
            <a:xfrm>
              <a:off x="6858000" y="3569969"/>
              <a:ext cx="107632" cy="126682"/>
            </a:xfrm>
            <a:custGeom>
              <a:avLst/>
              <a:gdLst>
                <a:gd name="connsiteX0" fmla="*/ 91440 w 107632"/>
                <a:gd name="connsiteY0" fmla="*/ 96203 h 126682"/>
                <a:gd name="connsiteX1" fmla="*/ 16193 w 107632"/>
                <a:gd name="connsiteY1" fmla="*/ 953 h 126682"/>
                <a:gd name="connsiteX2" fmla="*/ 16193 w 107632"/>
                <a:gd name="connsiteY2" fmla="*/ 0 h 126682"/>
                <a:gd name="connsiteX3" fmla="*/ 0 w 107632"/>
                <a:gd name="connsiteY3" fmla="*/ 0 h 126682"/>
                <a:gd name="connsiteX4" fmla="*/ 0 w 107632"/>
                <a:gd name="connsiteY4" fmla="*/ 126682 h 126682"/>
                <a:gd name="connsiteX5" fmla="*/ 17145 w 107632"/>
                <a:gd name="connsiteY5" fmla="*/ 126682 h 126682"/>
                <a:gd name="connsiteX6" fmla="*/ 17145 w 107632"/>
                <a:gd name="connsiteY6" fmla="*/ 28575 h 126682"/>
                <a:gd name="connsiteX7" fmla="*/ 94297 w 107632"/>
                <a:gd name="connsiteY7" fmla="*/ 126682 h 126682"/>
                <a:gd name="connsiteX8" fmla="*/ 107632 w 107632"/>
                <a:gd name="connsiteY8" fmla="*/ 126682 h 126682"/>
                <a:gd name="connsiteX9" fmla="*/ 107632 w 107632"/>
                <a:gd name="connsiteY9" fmla="*/ 0 h 126682"/>
                <a:gd name="connsiteX10" fmla="*/ 91440 w 107632"/>
                <a:gd name="connsiteY10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632" h="126682">
                  <a:moveTo>
                    <a:pt x="91440" y="96203"/>
                  </a:moveTo>
                  <a:lnTo>
                    <a:pt x="16193" y="953"/>
                  </a:lnTo>
                  <a:lnTo>
                    <a:pt x="16193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17145" y="126682"/>
                  </a:lnTo>
                  <a:lnTo>
                    <a:pt x="17145" y="28575"/>
                  </a:lnTo>
                  <a:lnTo>
                    <a:pt x="94297" y="126682"/>
                  </a:lnTo>
                  <a:lnTo>
                    <a:pt x="107632" y="126682"/>
                  </a:lnTo>
                  <a:lnTo>
                    <a:pt x="107632" y="0"/>
                  </a:lnTo>
                  <a:lnTo>
                    <a:pt x="9144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32B4CEEA-F67D-4457-8D3A-02D5DD37A279}"/>
                </a:ext>
              </a:extLst>
            </p:cNvPr>
            <p:cNvSpPr/>
            <p:nvPr/>
          </p:nvSpPr>
          <p:spPr>
            <a:xfrm>
              <a:off x="7017067" y="3569017"/>
              <a:ext cx="129539" cy="127634"/>
            </a:xfrm>
            <a:custGeom>
              <a:avLst/>
              <a:gdLst>
                <a:gd name="connsiteX0" fmla="*/ 91440 w 129539"/>
                <a:gd name="connsiteY0" fmla="*/ 79057 h 127634"/>
                <a:gd name="connsiteX1" fmla="*/ 40005 w 129539"/>
                <a:gd name="connsiteY1" fmla="*/ 79057 h 127634"/>
                <a:gd name="connsiteX2" fmla="*/ 65722 w 129539"/>
                <a:gd name="connsiteY2" fmla="*/ 21907 h 127634"/>
                <a:gd name="connsiteX3" fmla="*/ 91440 w 129539"/>
                <a:gd name="connsiteY3" fmla="*/ 79057 h 127634"/>
                <a:gd name="connsiteX4" fmla="*/ 58102 w 129539"/>
                <a:gd name="connsiteY4" fmla="*/ 0 h 127634"/>
                <a:gd name="connsiteX5" fmla="*/ 0 w 129539"/>
                <a:gd name="connsiteY5" fmla="*/ 127635 h 127634"/>
                <a:gd name="connsiteX6" fmla="*/ 18097 w 129539"/>
                <a:gd name="connsiteY6" fmla="*/ 127635 h 127634"/>
                <a:gd name="connsiteX7" fmla="*/ 32385 w 129539"/>
                <a:gd name="connsiteY7" fmla="*/ 95250 h 127634"/>
                <a:gd name="connsiteX8" fmla="*/ 97155 w 129539"/>
                <a:gd name="connsiteY8" fmla="*/ 95250 h 127634"/>
                <a:gd name="connsiteX9" fmla="*/ 111442 w 129539"/>
                <a:gd name="connsiteY9" fmla="*/ 127635 h 127634"/>
                <a:gd name="connsiteX10" fmla="*/ 129540 w 129539"/>
                <a:gd name="connsiteY10" fmla="*/ 127635 h 127634"/>
                <a:gd name="connsiteX11" fmla="*/ 71438 w 129539"/>
                <a:gd name="connsiteY11" fmla="*/ 0 h 127634"/>
                <a:gd name="connsiteX12" fmla="*/ 58102 w 129539"/>
                <a:gd name="connsiteY12" fmla="*/ 0 h 127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9539" h="127634">
                  <a:moveTo>
                    <a:pt x="91440" y="79057"/>
                  </a:moveTo>
                  <a:lnTo>
                    <a:pt x="40005" y="79057"/>
                  </a:lnTo>
                  <a:lnTo>
                    <a:pt x="65722" y="21907"/>
                  </a:lnTo>
                  <a:lnTo>
                    <a:pt x="91440" y="79057"/>
                  </a:lnTo>
                  <a:close/>
                  <a:moveTo>
                    <a:pt x="58102" y="0"/>
                  </a:moveTo>
                  <a:lnTo>
                    <a:pt x="0" y="127635"/>
                  </a:lnTo>
                  <a:lnTo>
                    <a:pt x="18097" y="127635"/>
                  </a:lnTo>
                  <a:lnTo>
                    <a:pt x="32385" y="95250"/>
                  </a:lnTo>
                  <a:lnTo>
                    <a:pt x="97155" y="95250"/>
                  </a:lnTo>
                  <a:lnTo>
                    <a:pt x="111442" y="127635"/>
                  </a:lnTo>
                  <a:lnTo>
                    <a:pt x="129540" y="127635"/>
                  </a:lnTo>
                  <a:lnTo>
                    <a:pt x="71438" y="0"/>
                  </a:lnTo>
                  <a:lnTo>
                    <a:pt x="58102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CF993DF9-371D-4D65-9B75-9285A9CABDD4}"/>
                </a:ext>
              </a:extLst>
            </p:cNvPr>
            <p:cNvSpPr/>
            <p:nvPr/>
          </p:nvSpPr>
          <p:spPr>
            <a:xfrm>
              <a:off x="7195184" y="3569017"/>
              <a:ext cx="116205" cy="131444"/>
            </a:xfrm>
            <a:custGeom>
              <a:avLst/>
              <a:gdLst>
                <a:gd name="connsiteX0" fmla="*/ 60960 w 116205"/>
                <a:gd name="connsiteY0" fmla="*/ 74295 h 131444"/>
                <a:gd name="connsiteX1" fmla="*/ 98108 w 116205"/>
                <a:gd name="connsiteY1" fmla="*/ 74295 h 131444"/>
                <a:gd name="connsiteX2" fmla="*/ 98108 w 116205"/>
                <a:gd name="connsiteY2" fmla="*/ 102870 h 131444"/>
                <a:gd name="connsiteX3" fmla="*/ 83820 w 116205"/>
                <a:gd name="connsiteY3" fmla="*/ 110490 h 131444"/>
                <a:gd name="connsiteX4" fmla="*/ 64770 w 116205"/>
                <a:gd name="connsiteY4" fmla="*/ 114300 h 131444"/>
                <a:gd name="connsiteX5" fmla="*/ 44768 w 116205"/>
                <a:gd name="connsiteY5" fmla="*/ 110490 h 131444"/>
                <a:gd name="connsiteX6" fmla="*/ 29528 w 116205"/>
                <a:gd name="connsiteY6" fmla="*/ 100013 h 131444"/>
                <a:gd name="connsiteX7" fmla="*/ 20003 w 116205"/>
                <a:gd name="connsiteY7" fmla="*/ 84772 h 131444"/>
                <a:gd name="connsiteX8" fmla="*/ 16193 w 116205"/>
                <a:gd name="connsiteY8" fmla="*/ 64770 h 131444"/>
                <a:gd name="connsiteX9" fmla="*/ 20003 w 116205"/>
                <a:gd name="connsiteY9" fmla="*/ 45720 h 131444"/>
                <a:gd name="connsiteX10" fmla="*/ 29528 w 116205"/>
                <a:gd name="connsiteY10" fmla="*/ 30480 h 131444"/>
                <a:gd name="connsiteX11" fmla="*/ 43815 w 116205"/>
                <a:gd name="connsiteY11" fmla="*/ 20002 h 131444"/>
                <a:gd name="connsiteX12" fmla="*/ 61913 w 116205"/>
                <a:gd name="connsiteY12" fmla="*/ 16193 h 131444"/>
                <a:gd name="connsiteX13" fmla="*/ 73343 w 116205"/>
                <a:gd name="connsiteY13" fmla="*/ 17145 h 131444"/>
                <a:gd name="connsiteX14" fmla="*/ 82868 w 116205"/>
                <a:gd name="connsiteY14" fmla="*/ 20002 h 131444"/>
                <a:gd name="connsiteX15" fmla="*/ 91440 w 116205"/>
                <a:gd name="connsiteY15" fmla="*/ 23813 h 131444"/>
                <a:gd name="connsiteX16" fmla="*/ 99060 w 116205"/>
                <a:gd name="connsiteY16" fmla="*/ 29527 h 131444"/>
                <a:gd name="connsiteX17" fmla="*/ 100013 w 116205"/>
                <a:gd name="connsiteY17" fmla="*/ 30480 h 131444"/>
                <a:gd name="connsiteX18" fmla="*/ 111443 w 116205"/>
                <a:gd name="connsiteY18" fmla="*/ 17145 h 131444"/>
                <a:gd name="connsiteX19" fmla="*/ 110490 w 116205"/>
                <a:gd name="connsiteY19" fmla="*/ 16193 h 131444"/>
                <a:gd name="connsiteX20" fmla="*/ 100965 w 116205"/>
                <a:gd name="connsiteY20" fmla="*/ 9525 h 131444"/>
                <a:gd name="connsiteX21" fmla="*/ 90488 w 116205"/>
                <a:gd name="connsiteY21" fmla="*/ 3810 h 131444"/>
                <a:gd name="connsiteX22" fmla="*/ 78105 w 116205"/>
                <a:gd name="connsiteY22" fmla="*/ 952 h 131444"/>
                <a:gd name="connsiteX23" fmla="*/ 63818 w 116205"/>
                <a:gd name="connsiteY23" fmla="*/ 0 h 131444"/>
                <a:gd name="connsiteX24" fmla="*/ 38100 w 116205"/>
                <a:gd name="connsiteY24" fmla="*/ 5715 h 131444"/>
                <a:gd name="connsiteX25" fmla="*/ 18097 w 116205"/>
                <a:gd name="connsiteY25" fmla="*/ 20002 h 131444"/>
                <a:gd name="connsiteX26" fmla="*/ 4763 w 116205"/>
                <a:gd name="connsiteY26" fmla="*/ 40957 h 131444"/>
                <a:gd name="connsiteX27" fmla="*/ 0 w 116205"/>
                <a:gd name="connsiteY27" fmla="*/ 65722 h 131444"/>
                <a:gd name="connsiteX28" fmla="*/ 4763 w 116205"/>
                <a:gd name="connsiteY28" fmla="*/ 91440 h 131444"/>
                <a:gd name="connsiteX29" fmla="*/ 18097 w 116205"/>
                <a:gd name="connsiteY29" fmla="*/ 112395 h 131444"/>
                <a:gd name="connsiteX30" fmla="*/ 38100 w 116205"/>
                <a:gd name="connsiteY30" fmla="*/ 126682 h 131444"/>
                <a:gd name="connsiteX31" fmla="*/ 64770 w 116205"/>
                <a:gd name="connsiteY31" fmla="*/ 131445 h 131444"/>
                <a:gd name="connsiteX32" fmla="*/ 93345 w 116205"/>
                <a:gd name="connsiteY32" fmla="*/ 125730 h 131444"/>
                <a:gd name="connsiteX33" fmla="*/ 115253 w 116205"/>
                <a:gd name="connsiteY33" fmla="*/ 112395 h 131444"/>
                <a:gd name="connsiteX34" fmla="*/ 116205 w 116205"/>
                <a:gd name="connsiteY34" fmla="*/ 111443 h 131444"/>
                <a:gd name="connsiteX35" fmla="*/ 116205 w 116205"/>
                <a:gd name="connsiteY35" fmla="*/ 60007 h 131444"/>
                <a:gd name="connsiteX36" fmla="*/ 61913 w 116205"/>
                <a:gd name="connsiteY36" fmla="*/ 60007 h 131444"/>
                <a:gd name="connsiteX37" fmla="*/ 61913 w 116205"/>
                <a:gd name="connsiteY37" fmla="*/ 74295 h 131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16205" h="131444">
                  <a:moveTo>
                    <a:pt x="60960" y="74295"/>
                  </a:moveTo>
                  <a:lnTo>
                    <a:pt x="98108" y="74295"/>
                  </a:lnTo>
                  <a:lnTo>
                    <a:pt x="98108" y="102870"/>
                  </a:lnTo>
                  <a:cubicBezTo>
                    <a:pt x="94297" y="105727"/>
                    <a:pt x="89535" y="108585"/>
                    <a:pt x="83820" y="110490"/>
                  </a:cubicBezTo>
                  <a:cubicBezTo>
                    <a:pt x="78105" y="112395"/>
                    <a:pt x="71438" y="114300"/>
                    <a:pt x="64770" y="114300"/>
                  </a:cubicBezTo>
                  <a:cubicBezTo>
                    <a:pt x="57150" y="114300"/>
                    <a:pt x="50483" y="113347"/>
                    <a:pt x="44768" y="110490"/>
                  </a:cubicBezTo>
                  <a:cubicBezTo>
                    <a:pt x="39053" y="107632"/>
                    <a:pt x="34290" y="104775"/>
                    <a:pt x="29528" y="100013"/>
                  </a:cubicBezTo>
                  <a:cubicBezTo>
                    <a:pt x="25718" y="95250"/>
                    <a:pt x="21908" y="90488"/>
                    <a:pt x="20003" y="84772"/>
                  </a:cubicBezTo>
                  <a:cubicBezTo>
                    <a:pt x="18097" y="79057"/>
                    <a:pt x="16193" y="72390"/>
                    <a:pt x="16193" y="64770"/>
                  </a:cubicBezTo>
                  <a:cubicBezTo>
                    <a:pt x="16193" y="58102"/>
                    <a:pt x="17145" y="51435"/>
                    <a:pt x="20003" y="45720"/>
                  </a:cubicBezTo>
                  <a:cubicBezTo>
                    <a:pt x="21908" y="40005"/>
                    <a:pt x="25718" y="34290"/>
                    <a:pt x="29528" y="30480"/>
                  </a:cubicBezTo>
                  <a:cubicBezTo>
                    <a:pt x="33338" y="25718"/>
                    <a:pt x="38100" y="22860"/>
                    <a:pt x="43815" y="20002"/>
                  </a:cubicBezTo>
                  <a:cubicBezTo>
                    <a:pt x="49530" y="17145"/>
                    <a:pt x="55245" y="16193"/>
                    <a:pt x="61913" y="16193"/>
                  </a:cubicBezTo>
                  <a:cubicBezTo>
                    <a:pt x="65722" y="16193"/>
                    <a:pt x="70485" y="16193"/>
                    <a:pt x="73343" y="17145"/>
                  </a:cubicBezTo>
                  <a:cubicBezTo>
                    <a:pt x="77153" y="18097"/>
                    <a:pt x="80010" y="19050"/>
                    <a:pt x="82868" y="20002"/>
                  </a:cubicBezTo>
                  <a:cubicBezTo>
                    <a:pt x="85725" y="20955"/>
                    <a:pt x="88583" y="22860"/>
                    <a:pt x="91440" y="23813"/>
                  </a:cubicBezTo>
                  <a:cubicBezTo>
                    <a:pt x="94297" y="25718"/>
                    <a:pt x="96203" y="27622"/>
                    <a:pt x="99060" y="29527"/>
                  </a:cubicBezTo>
                  <a:lnTo>
                    <a:pt x="100013" y="30480"/>
                  </a:lnTo>
                  <a:lnTo>
                    <a:pt x="111443" y="17145"/>
                  </a:lnTo>
                  <a:lnTo>
                    <a:pt x="110490" y="16193"/>
                  </a:lnTo>
                  <a:cubicBezTo>
                    <a:pt x="107633" y="13335"/>
                    <a:pt x="103822" y="11430"/>
                    <a:pt x="100965" y="9525"/>
                  </a:cubicBezTo>
                  <a:cubicBezTo>
                    <a:pt x="98108" y="7620"/>
                    <a:pt x="94297" y="5715"/>
                    <a:pt x="90488" y="3810"/>
                  </a:cubicBezTo>
                  <a:cubicBezTo>
                    <a:pt x="86678" y="1905"/>
                    <a:pt x="82868" y="952"/>
                    <a:pt x="78105" y="952"/>
                  </a:cubicBezTo>
                  <a:cubicBezTo>
                    <a:pt x="73343" y="0"/>
                    <a:pt x="68580" y="0"/>
                    <a:pt x="63818" y="0"/>
                  </a:cubicBezTo>
                  <a:cubicBezTo>
                    <a:pt x="54293" y="0"/>
                    <a:pt x="45720" y="1905"/>
                    <a:pt x="38100" y="5715"/>
                  </a:cubicBezTo>
                  <a:cubicBezTo>
                    <a:pt x="30480" y="9525"/>
                    <a:pt x="23813" y="14288"/>
                    <a:pt x="18097" y="20002"/>
                  </a:cubicBezTo>
                  <a:cubicBezTo>
                    <a:pt x="12383" y="25718"/>
                    <a:pt x="8572" y="33338"/>
                    <a:pt x="4763" y="40957"/>
                  </a:cubicBezTo>
                  <a:cubicBezTo>
                    <a:pt x="1905" y="48577"/>
                    <a:pt x="0" y="57150"/>
                    <a:pt x="0" y="65722"/>
                  </a:cubicBezTo>
                  <a:cubicBezTo>
                    <a:pt x="0" y="74295"/>
                    <a:pt x="1905" y="82868"/>
                    <a:pt x="4763" y="91440"/>
                  </a:cubicBezTo>
                  <a:cubicBezTo>
                    <a:pt x="7620" y="99060"/>
                    <a:pt x="12383" y="106680"/>
                    <a:pt x="18097" y="112395"/>
                  </a:cubicBezTo>
                  <a:cubicBezTo>
                    <a:pt x="23813" y="118110"/>
                    <a:pt x="30480" y="122872"/>
                    <a:pt x="38100" y="126682"/>
                  </a:cubicBezTo>
                  <a:cubicBezTo>
                    <a:pt x="45720" y="130493"/>
                    <a:pt x="55245" y="131445"/>
                    <a:pt x="64770" y="131445"/>
                  </a:cubicBezTo>
                  <a:cubicBezTo>
                    <a:pt x="75247" y="131445"/>
                    <a:pt x="84772" y="129540"/>
                    <a:pt x="93345" y="125730"/>
                  </a:cubicBezTo>
                  <a:cubicBezTo>
                    <a:pt x="101918" y="121920"/>
                    <a:pt x="109538" y="117157"/>
                    <a:pt x="115253" y="112395"/>
                  </a:cubicBezTo>
                  <a:lnTo>
                    <a:pt x="116205" y="111443"/>
                  </a:lnTo>
                  <a:lnTo>
                    <a:pt x="116205" y="60007"/>
                  </a:lnTo>
                  <a:lnTo>
                    <a:pt x="61913" y="60007"/>
                  </a:lnTo>
                  <a:lnTo>
                    <a:pt x="61913" y="7429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1DDC6B4F-81BC-4477-8019-C7C5CE4AE25F}"/>
                </a:ext>
              </a:extLst>
            </p:cNvPr>
            <p:cNvSpPr/>
            <p:nvPr/>
          </p:nvSpPr>
          <p:spPr>
            <a:xfrm>
              <a:off x="7370444" y="3569969"/>
              <a:ext cx="93345" cy="126682"/>
            </a:xfrm>
            <a:custGeom>
              <a:avLst/>
              <a:gdLst>
                <a:gd name="connsiteX0" fmla="*/ 17145 w 93345"/>
                <a:gd name="connsiteY0" fmla="*/ 70485 h 126682"/>
                <a:gd name="connsiteX1" fmla="*/ 84773 w 93345"/>
                <a:gd name="connsiteY1" fmla="*/ 70485 h 126682"/>
                <a:gd name="connsiteX2" fmla="*/ 84773 w 93345"/>
                <a:gd name="connsiteY2" fmla="*/ 55245 h 126682"/>
                <a:gd name="connsiteX3" fmla="*/ 17145 w 93345"/>
                <a:gd name="connsiteY3" fmla="*/ 55245 h 126682"/>
                <a:gd name="connsiteX4" fmla="*/ 17145 w 93345"/>
                <a:gd name="connsiteY4" fmla="*/ 16193 h 126682"/>
                <a:gd name="connsiteX5" fmla="*/ 92393 w 93345"/>
                <a:gd name="connsiteY5" fmla="*/ 16193 h 126682"/>
                <a:gd name="connsiteX6" fmla="*/ 92393 w 93345"/>
                <a:gd name="connsiteY6" fmla="*/ 0 h 126682"/>
                <a:gd name="connsiteX7" fmla="*/ 0 w 93345"/>
                <a:gd name="connsiteY7" fmla="*/ 0 h 126682"/>
                <a:gd name="connsiteX8" fmla="*/ 0 w 93345"/>
                <a:gd name="connsiteY8" fmla="*/ 126682 h 126682"/>
                <a:gd name="connsiteX9" fmla="*/ 93345 w 93345"/>
                <a:gd name="connsiteY9" fmla="*/ 126682 h 126682"/>
                <a:gd name="connsiteX10" fmla="*/ 93345 w 93345"/>
                <a:gd name="connsiteY10" fmla="*/ 111443 h 126682"/>
                <a:gd name="connsiteX11" fmla="*/ 17145 w 93345"/>
                <a:gd name="connsiteY11" fmla="*/ 111443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3345" h="126682">
                  <a:moveTo>
                    <a:pt x="17145" y="70485"/>
                  </a:moveTo>
                  <a:lnTo>
                    <a:pt x="84773" y="70485"/>
                  </a:lnTo>
                  <a:lnTo>
                    <a:pt x="84773" y="55245"/>
                  </a:lnTo>
                  <a:lnTo>
                    <a:pt x="17145" y="55245"/>
                  </a:lnTo>
                  <a:lnTo>
                    <a:pt x="17145" y="16193"/>
                  </a:lnTo>
                  <a:lnTo>
                    <a:pt x="92393" y="16193"/>
                  </a:lnTo>
                  <a:lnTo>
                    <a:pt x="92393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93345" y="126682"/>
                  </a:lnTo>
                  <a:lnTo>
                    <a:pt x="93345" y="111443"/>
                  </a:lnTo>
                  <a:lnTo>
                    <a:pt x="17145" y="11144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CE589EBC-5143-40C1-A2F0-B469E0CE4ADB}"/>
                </a:ext>
              </a:extLst>
            </p:cNvPr>
            <p:cNvSpPr/>
            <p:nvPr/>
          </p:nvSpPr>
          <p:spPr>
            <a:xfrm>
              <a:off x="7519987" y="3569969"/>
              <a:ext cx="121919" cy="126682"/>
            </a:xfrm>
            <a:custGeom>
              <a:avLst/>
              <a:gdLst>
                <a:gd name="connsiteX0" fmla="*/ 60960 w 121919"/>
                <a:gd name="connsiteY0" fmla="*/ 66675 h 126682"/>
                <a:gd name="connsiteX1" fmla="*/ 17145 w 121919"/>
                <a:gd name="connsiteY1" fmla="*/ 0 h 126682"/>
                <a:gd name="connsiteX2" fmla="*/ 0 w 121919"/>
                <a:gd name="connsiteY2" fmla="*/ 0 h 126682"/>
                <a:gd name="connsiteX3" fmla="*/ 0 w 121919"/>
                <a:gd name="connsiteY3" fmla="*/ 126682 h 126682"/>
                <a:gd name="connsiteX4" fmla="*/ 17145 w 121919"/>
                <a:gd name="connsiteY4" fmla="*/ 126682 h 126682"/>
                <a:gd name="connsiteX5" fmla="*/ 17145 w 121919"/>
                <a:gd name="connsiteY5" fmla="*/ 30480 h 126682"/>
                <a:gd name="connsiteX6" fmla="*/ 59055 w 121919"/>
                <a:gd name="connsiteY6" fmla="*/ 92393 h 126682"/>
                <a:gd name="connsiteX7" fmla="*/ 59055 w 121919"/>
                <a:gd name="connsiteY7" fmla="*/ 93345 h 126682"/>
                <a:gd name="connsiteX8" fmla="*/ 61913 w 121919"/>
                <a:gd name="connsiteY8" fmla="*/ 93345 h 126682"/>
                <a:gd name="connsiteX9" fmla="*/ 104775 w 121919"/>
                <a:gd name="connsiteY9" fmla="*/ 30480 h 126682"/>
                <a:gd name="connsiteX10" fmla="*/ 104775 w 121919"/>
                <a:gd name="connsiteY10" fmla="*/ 126682 h 126682"/>
                <a:gd name="connsiteX11" fmla="*/ 121920 w 121919"/>
                <a:gd name="connsiteY11" fmla="*/ 126682 h 126682"/>
                <a:gd name="connsiteX12" fmla="*/ 121920 w 121919"/>
                <a:gd name="connsiteY12" fmla="*/ 0 h 126682"/>
                <a:gd name="connsiteX13" fmla="*/ 104775 w 121919"/>
                <a:gd name="connsiteY13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1919" h="126682">
                  <a:moveTo>
                    <a:pt x="60960" y="66675"/>
                  </a:moveTo>
                  <a:lnTo>
                    <a:pt x="17145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17145" y="126682"/>
                  </a:lnTo>
                  <a:lnTo>
                    <a:pt x="17145" y="30480"/>
                  </a:lnTo>
                  <a:lnTo>
                    <a:pt x="59055" y="92393"/>
                  </a:lnTo>
                  <a:lnTo>
                    <a:pt x="59055" y="93345"/>
                  </a:lnTo>
                  <a:lnTo>
                    <a:pt x="61913" y="93345"/>
                  </a:lnTo>
                  <a:lnTo>
                    <a:pt x="104775" y="30480"/>
                  </a:lnTo>
                  <a:lnTo>
                    <a:pt x="104775" y="126682"/>
                  </a:lnTo>
                  <a:lnTo>
                    <a:pt x="121920" y="126682"/>
                  </a:lnTo>
                  <a:lnTo>
                    <a:pt x="121920" y="0"/>
                  </a:lnTo>
                  <a:lnTo>
                    <a:pt x="104775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A16AA927-7023-4713-AA45-53CFF0CEC16B}"/>
                </a:ext>
              </a:extLst>
            </p:cNvPr>
            <p:cNvSpPr/>
            <p:nvPr/>
          </p:nvSpPr>
          <p:spPr>
            <a:xfrm>
              <a:off x="7704772" y="3569969"/>
              <a:ext cx="93345" cy="126682"/>
            </a:xfrm>
            <a:custGeom>
              <a:avLst/>
              <a:gdLst>
                <a:gd name="connsiteX0" fmla="*/ 17145 w 93345"/>
                <a:gd name="connsiteY0" fmla="*/ 70485 h 126682"/>
                <a:gd name="connsiteX1" fmla="*/ 84772 w 93345"/>
                <a:gd name="connsiteY1" fmla="*/ 70485 h 126682"/>
                <a:gd name="connsiteX2" fmla="*/ 84772 w 93345"/>
                <a:gd name="connsiteY2" fmla="*/ 55245 h 126682"/>
                <a:gd name="connsiteX3" fmla="*/ 17145 w 93345"/>
                <a:gd name="connsiteY3" fmla="*/ 55245 h 126682"/>
                <a:gd name="connsiteX4" fmla="*/ 17145 w 93345"/>
                <a:gd name="connsiteY4" fmla="*/ 16193 h 126682"/>
                <a:gd name="connsiteX5" fmla="*/ 92393 w 93345"/>
                <a:gd name="connsiteY5" fmla="*/ 16193 h 126682"/>
                <a:gd name="connsiteX6" fmla="*/ 92393 w 93345"/>
                <a:gd name="connsiteY6" fmla="*/ 0 h 126682"/>
                <a:gd name="connsiteX7" fmla="*/ 0 w 93345"/>
                <a:gd name="connsiteY7" fmla="*/ 0 h 126682"/>
                <a:gd name="connsiteX8" fmla="*/ 0 w 93345"/>
                <a:gd name="connsiteY8" fmla="*/ 126682 h 126682"/>
                <a:gd name="connsiteX9" fmla="*/ 93345 w 93345"/>
                <a:gd name="connsiteY9" fmla="*/ 126682 h 126682"/>
                <a:gd name="connsiteX10" fmla="*/ 93345 w 93345"/>
                <a:gd name="connsiteY10" fmla="*/ 111443 h 126682"/>
                <a:gd name="connsiteX11" fmla="*/ 17145 w 93345"/>
                <a:gd name="connsiteY11" fmla="*/ 111443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3345" h="126682">
                  <a:moveTo>
                    <a:pt x="17145" y="70485"/>
                  </a:moveTo>
                  <a:lnTo>
                    <a:pt x="84772" y="70485"/>
                  </a:lnTo>
                  <a:lnTo>
                    <a:pt x="84772" y="55245"/>
                  </a:lnTo>
                  <a:lnTo>
                    <a:pt x="17145" y="55245"/>
                  </a:lnTo>
                  <a:lnTo>
                    <a:pt x="17145" y="16193"/>
                  </a:lnTo>
                  <a:lnTo>
                    <a:pt x="92393" y="16193"/>
                  </a:lnTo>
                  <a:lnTo>
                    <a:pt x="92393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93345" y="126682"/>
                  </a:lnTo>
                  <a:lnTo>
                    <a:pt x="93345" y="111443"/>
                  </a:lnTo>
                  <a:lnTo>
                    <a:pt x="17145" y="11144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2526F674-6C55-4557-9C28-57417DE63F49}"/>
                </a:ext>
              </a:extLst>
            </p:cNvPr>
            <p:cNvSpPr/>
            <p:nvPr/>
          </p:nvSpPr>
          <p:spPr>
            <a:xfrm>
              <a:off x="7854315" y="3569969"/>
              <a:ext cx="107632" cy="126682"/>
            </a:xfrm>
            <a:custGeom>
              <a:avLst/>
              <a:gdLst>
                <a:gd name="connsiteX0" fmla="*/ 91440 w 107632"/>
                <a:gd name="connsiteY0" fmla="*/ 96203 h 126682"/>
                <a:gd name="connsiteX1" fmla="*/ 16192 w 107632"/>
                <a:gd name="connsiteY1" fmla="*/ 953 h 126682"/>
                <a:gd name="connsiteX2" fmla="*/ 16192 w 107632"/>
                <a:gd name="connsiteY2" fmla="*/ 0 h 126682"/>
                <a:gd name="connsiteX3" fmla="*/ 0 w 107632"/>
                <a:gd name="connsiteY3" fmla="*/ 0 h 126682"/>
                <a:gd name="connsiteX4" fmla="*/ 0 w 107632"/>
                <a:gd name="connsiteY4" fmla="*/ 126682 h 126682"/>
                <a:gd name="connsiteX5" fmla="*/ 17145 w 107632"/>
                <a:gd name="connsiteY5" fmla="*/ 126682 h 126682"/>
                <a:gd name="connsiteX6" fmla="*/ 17145 w 107632"/>
                <a:gd name="connsiteY6" fmla="*/ 28575 h 126682"/>
                <a:gd name="connsiteX7" fmla="*/ 94297 w 107632"/>
                <a:gd name="connsiteY7" fmla="*/ 126682 h 126682"/>
                <a:gd name="connsiteX8" fmla="*/ 107632 w 107632"/>
                <a:gd name="connsiteY8" fmla="*/ 126682 h 126682"/>
                <a:gd name="connsiteX9" fmla="*/ 107632 w 107632"/>
                <a:gd name="connsiteY9" fmla="*/ 0 h 126682"/>
                <a:gd name="connsiteX10" fmla="*/ 91440 w 107632"/>
                <a:gd name="connsiteY10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632" h="126682">
                  <a:moveTo>
                    <a:pt x="91440" y="96203"/>
                  </a:moveTo>
                  <a:lnTo>
                    <a:pt x="16192" y="953"/>
                  </a:lnTo>
                  <a:lnTo>
                    <a:pt x="16192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17145" y="126682"/>
                  </a:lnTo>
                  <a:lnTo>
                    <a:pt x="17145" y="28575"/>
                  </a:lnTo>
                  <a:lnTo>
                    <a:pt x="94297" y="126682"/>
                  </a:lnTo>
                  <a:lnTo>
                    <a:pt x="107632" y="126682"/>
                  </a:lnTo>
                  <a:lnTo>
                    <a:pt x="107632" y="0"/>
                  </a:lnTo>
                  <a:lnTo>
                    <a:pt x="9144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522DE9D7-1C22-483D-8932-EF0AEECE1BF9}"/>
                </a:ext>
              </a:extLst>
            </p:cNvPr>
            <p:cNvSpPr/>
            <p:nvPr/>
          </p:nvSpPr>
          <p:spPr>
            <a:xfrm>
              <a:off x="8017192" y="3569969"/>
              <a:ext cx="100012" cy="126682"/>
            </a:xfrm>
            <a:custGeom>
              <a:avLst/>
              <a:gdLst>
                <a:gd name="connsiteX0" fmla="*/ 0 w 100012"/>
                <a:gd name="connsiteY0" fmla="*/ 0 h 126682"/>
                <a:gd name="connsiteX1" fmla="*/ 0 w 100012"/>
                <a:gd name="connsiteY1" fmla="*/ 16193 h 126682"/>
                <a:gd name="connsiteX2" fmla="*/ 40957 w 100012"/>
                <a:gd name="connsiteY2" fmla="*/ 16193 h 126682"/>
                <a:gd name="connsiteX3" fmla="*/ 40957 w 100012"/>
                <a:gd name="connsiteY3" fmla="*/ 126682 h 126682"/>
                <a:gd name="connsiteX4" fmla="*/ 58102 w 100012"/>
                <a:gd name="connsiteY4" fmla="*/ 126682 h 126682"/>
                <a:gd name="connsiteX5" fmla="*/ 58102 w 100012"/>
                <a:gd name="connsiteY5" fmla="*/ 16193 h 126682"/>
                <a:gd name="connsiteX6" fmla="*/ 100013 w 100012"/>
                <a:gd name="connsiteY6" fmla="*/ 16193 h 126682"/>
                <a:gd name="connsiteX7" fmla="*/ 100013 w 100012"/>
                <a:gd name="connsiteY7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012" h="126682">
                  <a:moveTo>
                    <a:pt x="0" y="0"/>
                  </a:moveTo>
                  <a:lnTo>
                    <a:pt x="0" y="16193"/>
                  </a:lnTo>
                  <a:lnTo>
                    <a:pt x="40957" y="16193"/>
                  </a:lnTo>
                  <a:lnTo>
                    <a:pt x="40957" y="126682"/>
                  </a:lnTo>
                  <a:lnTo>
                    <a:pt x="58102" y="126682"/>
                  </a:lnTo>
                  <a:lnTo>
                    <a:pt x="58102" y="16193"/>
                  </a:lnTo>
                  <a:lnTo>
                    <a:pt x="100013" y="16193"/>
                  </a:lnTo>
                  <a:lnTo>
                    <a:pt x="100013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0131A341-539C-4D94-8CDA-3A23CB935FBF}"/>
                </a:ext>
              </a:extLst>
            </p:cNvPr>
            <p:cNvSpPr/>
            <p:nvPr/>
          </p:nvSpPr>
          <p:spPr>
            <a:xfrm>
              <a:off x="4057650" y="3162299"/>
              <a:ext cx="534352" cy="534352"/>
            </a:xfrm>
            <a:custGeom>
              <a:avLst/>
              <a:gdLst>
                <a:gd name="connsiteX0" fmla="*/ 41910 w 534352"/>
                <a:gd name="connsiteY0" fmla="*/ 493395 h 534352"/>
                <a:gd name="connsiteX1" fmla="*/ 41910 w 534352"/>
                <a:gd name="connsiteY1" fmla="*/ 41910 h 534352"/>
                <a:gd name="connsiteX2" fmla="*/ 492443 w 534352"/>
                <a:gd name="connsiteY2" fmla="*/ 41910 h 534352"/>
                <a:gd name="connsiteX3" fmla="*/ 492443 w 534352"/>
                <a:gd name="connsiteY3" fmla="*/ 367665 h 534352"/>
                <a:gd name="connsiteX4" fmla="*/ 534353 w 534352"/>
                <a:gd name="connsiteY4" fmla="*/ 367665 h 534352"/>
                <a:gd name="connsiteX5" fmla="*/ 534353 w 534352"/>
                <a:gd name="connsiteY5" fmla="*/ 0 h 534352"/>
                <a:gd name="connsiteX6" fmla="*/ 0 w 534352"/>
                <a:gd name="connsiteY6" fmla="*/ 0 h 534352"/>
                <a:gd name="connsiteX7" fmla="*/ 0 w 534352"/>
                <a:gd name="connsiteY7" fmla="*/ 534353 h 534352"/>
                <a:gd name="connsiteX8" fmla="*/ 534353 w 534352"/>
                <a:gd name="connsiteY8" fmla="*/ 534353 h 534352"/>
                <a:gd name="connsiteX9" fmla="*/ 534353 w 534352"/>
                <a:gd name="connsiteY9" fmla="*/ 493395 h 53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4352" h="534352">
                  <a:moveTo>
                    <a:pt x="41910" y="493395"/>
                  </a:moveTo>
                  <a:lnTo>
                    <a:pt x="41910" y="41910"/>
                  </a:lnTo>
                  <a:lnTo>
                    <a:pt x="492443" y="41910"/>
                  </a:lnTo>
                  <a:lnTo>
                    <a:pt x="492443" y="367665"/>
                  </a:lnTo>
                  <a:lnTo>
                    <a:pt x="534353" y="367665"/>
                  </a:lnTo>
                  <a:lnTo>
                    <a:pt x="534353" y="0"/>
                  </a:lnTo>
                  <a:lnTo>
                    <a:pt x="0" y="0"/>
                  </a:lnTo>
                  <a:lnTo>
                    <a:pt x="0" y="534353"/>
                  </a:lnTo>
                  <a:lnTo>
                    <a:pt x="534353" y="534353"/>
                  </a:lnTo>
                  <a:lnTo>
                    <a:pt x="534353" y="49339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56CD3C9A-671F-4603-9A2E-510006AB2562}"/>
                </a:ext>
              </a:extLst>
            </p:cNvPr>
            <p:cNvSpPr/>
            <p:nvPr/>
          </p:nvSpPr>
          <p:spPr>
            <a:xfrm>
              <a:off x="4550092" y="3570922"/>
              <a:ext cx="41909" cy="41909"/>
            </a:xfrm>
            <a:custGeom>
              <a:avLst/>
              <a:gdLst>
                <a:gd name="connsiteX0" fmla="*/ 0 w 41909"/>
                <a:gd name="connsiteY0" fmla="*/ 0 h 41909"/>
                <a:gd name="connsiteX1" fmla="*/ 41910 w 41909"/>
                <a:gd name="connsiteY1" fmla="*/ 0 h 41909"/>
                <a:gd name="connsiteX2" fmla="*/ 41910 w 41909"/>
                <a:gd name="connsiteY2" fmla="*/ 41910 h 41909"/>
                <a:gd name="connsiteX3" fmla="*/ 0 w 41909"/>
                <a:gd name="connsiteY3" fmla="*/ 41910 h 41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909" h="41909">
                  <a:moveTo>
                    <a:pt x="0" y="0"/>
                  </a:moveTo>
                  <a:lnTo>
                    <a:pt x="41910" y="0"/>
                  </a:lnTo>
                  <a:lnTo>
                    <a:pt x="41910" y="41910"/>
                  </a:lnTo>
                  <a:lnTo>
                    <a:pt x="0" y="4191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D17E6FAC-6BA1-4D41-9B86-43BB7DE5C75E}"/>
                </a:ext>
              </a:extLst>
            </p:cNvPr>
            <p:cNvSpPr/>
            <p:nvPr/>
          </p:nvSpPr>
          <p:spPr>
            <a:xfrm>
              <a:off x="6502717" y="3569969"/>
              <a:ext cx="120967" cy="126682"/>
            </a:xfrm>
            <a:custGeom>
              <a:avLst/>
              <a:gdLst>
                <a:gd name="connsiteX0" fmla="*/ 60960 w 120967"/>
                <a:gd name="connsiteY0" fmla="*/ 66675 h 126682"/>
                <a:gd name="connsiteX1" fmla="*/ 16192 w 120967"/>
                <a:gd name="connsiteY1" fmla="*/ 0 h 126682"/>
                <a:gd name="connsiteX2" fmla="*/ 0 w 120967"/>
                <a:gd name="connsiteY2" fmla="*/ 0 h 126682"/>
                <a:gd name="connsiteX3" fmla="*/ 0 w 120967"/>
                <a:gd name="connsiteY3" fmla="*/ 126682 h 126682"/>
                <a:gd name="connsiteX4" fmla="*/ 17145 w 120967"/>
                <a:gd name="connsiteY4" fmla="*/ 126682 h 126682"/>
                <a:gd name="connsiteX5" fmla="*/ 17145 w 120967"/>
                <a:gd name="connsiteY5" fmla="*/ 30480 h 126682"/>
                <a:gd name="connsiteX6" fmla="*/ 60007 w 120967"/>
                <a:gd name="connsiteY6" fmla="*/ 94298 h 126682"/>
                <a:gd name="connsiteX7" fmla="*/ 61913 w 120967"/>
                <a:gd name="connsiteY7" fmla="*/ 93345 h 126682"/>
                <a:gd name="connsiteX8" fmla="*/ 103822 w 120967"/>
                <a:gd name="connsiteY8" fmla="*/ 30480 h 126682"/>
                <a:gd name="connsiteX9" fmla="*/ 103822 w 120967"/>
                <a:gd name="connsiteY9" fmla="*/ 126682 h 126682"/>
                <a:gd name="connsiteX10" fmla="*/ 120967 w 120967"/>
                <a:gd name="connsiteY10" fmla="*/ 126682 h 126682"/>
                <a:gd name="connsiteX11" fmla="*/ 120967 w 120967"/>
                <a:gd name="connsiteY11" fmla="*/ 0 h 126682"/>
                <a:gd name="connsiteX12" fmla="*/ 104775 w 120967"/>
                <a:gd name="connsiteY12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0967" h="126682">
                  <a:moveTo>
                    <a:pt x="60960" y="66675"/>
                  </a:moveTo>
                  <a:lnTo>
                    <a:pt x="16192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17145" y="126682"/>
                  </a:lnTo>
                  <a:lnTo>
                    <a:pt x="17145" y="30480"/>
                  </a:lnTo>
                  <a:lnTo>
                    <a:pt x="60007" y="94298"/>
                  </a:lnTo>
                  <a:lnTo>
                    <a:pt x="61913" y="93345"/>
                  </a:lnTo>
                  <a:lnTo>
                    <a:pt x="103822" y="30480"/>
                  </a:lnTo>
                  <a:lnTo>
                    <a:pt x="103822" y="126682"/>
                  </a:lnTo>
                  <a:lnTo>
                    <a:pt x="120967" y="126682"/>
                  </a:lnTo>
                  <a:lnTo>
                    <a:pt x="120967" y="0"/>
                  </a:lnTo>
                  <a:lnTo>
                    <a:pt x="104775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44" name="Picture 43" descr="A sunset over a body of water&#10;&#10;Description automatically generated">
            <a:extLst>
              <a:ext uri="{FF2B5EF4-FFF2-40B4-BE49-F238E27FC236}">
                <a16:creationId xmlns:a16="http://schemas.microsoft.com/office/drawing/2014/main" id="{5758DEBC-3AE6-489A-A3C2-8742C715869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37463" y="1714500"/>
            <a:ext cx="3429000" cy="3429000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id="{3102CE2B-C7EE-4986-881E-CEC99F1627BC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0800000">
            <a:off x="7637463" y="1714500"/>
            <a:ext cx="3429000" cy="3429000"/>
          </a:xfrm>
          <a:prstGeom prst="rect">
            <a:avLst/>
          </a:prstGeom>
        </p:spPr>
      </p:pic>
      <p:grpSp>
        <p:nvGrpSpPr>
          <p:cNvPr id="82" name="Graphic 1">
            <a:extLst>
              <a:ext uri="{FF2B5EF4-FFF2-40B4-BE49-F238E27FC236}">
                <a16:creationId xmlns:a16="http://schemas.microsoft.com/office/drawing/2014/main" id="{2A15E655-EEE5-4A8B-9D82-0D6FA0BC5E7A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61967" y="570045"/>
            <a:ext cx="2337757" cy="309600"/>
            <a:chOff x="4057650" y="3157537"/>
            <a:chExt cx="4076700" cy="542925"/>
          </a:xfrm>
        </p:grpSpPr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8695CE2B-C811-48DE-B42B-9EF694D9A6CA}"/>
                </a:ext>
              </a:extLst>
            </p:cNvPr>
            <p:cNvSpPr/>
            <p:nvPr/>
          </p:nvSpPr>
          <p:spPr>
            <a:xfrm>
              <a:off x="4700587" y="3158489"/>
              <a:ext cx="267652" cy="316229"/>
            </a:xfrm>
            <a:custGeom>
              <a:avLst/>
              <a:gdLst>
                <a:gd name="connsiteX0" fmla="*/ 0 w 267652"/>
                <a:gd name="connsiteY0" fmla="*/ 265748 h 316229"/>
                <a:gd name="connsiteX1" fmla="*/ 47625 w 267652"/>
                <a:gd name="connsiteY1" fmla="*/ 209550 h 316229"/>
                <a:gd name="connsiteX2" fmla="*/ 146685 w 267652"/>
                <a:gd name="connsiteY2" fmla="*/ 246698 h 316229"/>
                <a:gd name="connsiteX3" fmla="*/ 181927 w 267652"/>
                <a:gd name="connsiteY3" fmla="*/ 225743 h 316229"/>
                <a:gd name="connsiteX4" fmla="*/ 181927 w 267652"/>
                <a:gd name="connsiteY4" fmla="*/ 224790 h 316229"/>
                <a:gd name="connsiteX5" fmla="*/ 130492 w 267652"/>
                <a:gd name="connsiteY5" fmla="*/ 195263 h 316229"/>
                <a:gd name="connsiteX6" fmla="*/ 14288 w 267652"/>
                <a:gd name="connsiteY6" fmla="*/ 99060 h 316229"/>
                <a:gd name="connsiteX7" fmla="*/ 14288 w 267652"/>
                <a:gd name="connsiteY7" fmla="*/ 98108 h 316229"/>
                <a:gd name="connsiteX8" fmla="*/ 132398 w 267652"/>
                <a:gd name="connsiteY8" fmla="*/ 0 h 316229"/>
                <a:gd name="connsiteX9" fmla="*/ 258127 w 267652"/>
                <a:gd name="connsiteY9" fmla="*/ 40958 h 316229"/>
                <a:gd name="connsiteX10" fmla="*/ 215265 w 267652"/>
                <a:gd name="connsiteY10" fmla="*/ 100965 h 316229"/>
                <a:gd name="connsiteX11" fmla="*/ 129540 w 267652"/>
                <a:gd name="connsiteY11" fmla="*/ 70485 h 316229"/>
                <a:gd name="connsiteX12" fmla="*/ 100013 w 267652"/>
                <a:gd name="connsiteY12" fmla="*/ 89535 h 316229"/>
                <a:gd name="connsiteX13" fmla="*/ 100013 w 267652"/>
                <a:gd name="connsiteY13" fmla="*/ 90488 h 316229"/>
                <a:gd name="connsiteX14" fmla="*/ 153352 w 267652"/>
                <a:gd name="connsiteY14" fmla="*/ 120015 h 316229"/>
                <a:gd name="connsiteX15" fmla="*/ 267653 w 267652"/>
                <a:gd name="connsiteY15" fmla="*/ 215265 h 316229"/>
                <a:gd name="connsiteX16" fmla="*/ 267653 w 267652"/>
                <a:gd name="connsiteY16" fmla="*/ 216218 h 316229"/>
                <a:gd name="connsiteX17" fmla="*/ 143827 w 267652"/>
                <a:gd name="connsiteY17" fmla="*/ 316230 h 316229"/>
                <a:gd name="connsiteX18" fmla="*/ 0 w 267652"/>
                <a:gd name="connsiteY18" fmla="*/ 265748 h 316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67652" h="316229">
                  <a:moveTo>
                    <a:pt x="0" y="265748"/>
                  </a:moveTo>
                  <a:lnTo>
                    <a:pt x="47625" y="209550"/>
                  </a:lnTo>
                  <a:cubicBezTo>
                    <a:pt x="78105" y="233363"/>
                    <a:pt x="111442" y="246698"/>
                    <a:pt x="146685" y="246698"/>
                  </a:cubicBezTo>
                  <a:cubicBezTo>
                    <a:pt x="169545" y="246698"/>
                    <a:pt x="181927" y="239078"/>
                    <a:pt x="181927" y="225743"/>
                  </a:cubicBezTo>
                  <a:lnTo>
                    <a:pt x="181927" y="224790"/>
                  </a:lnTo>
                  <a:cubicBezTo>
                    <a:pt x="181927" y="212408"/>
                    <a:pt x="171450" y="204788"/>
                    <a:pt x="130492" y="195263"/>
                  </a:cubicBezTo>
                  <a:cubicBezTo>
                    <a:pt x="64770" y="180023"/>
                    <a:pt x="14288" y="161925"/>
                    <a:pt x="14288" y="99060"/>
                  </a:cubicBezTo>
                  <a:lnTo>
                    <a:pt x="14288" y="98108"/>
                  </a:lnTo>
                  <a:cubicBezTo>
                    <a:pt x="14288" y="40958"/>
                    <a:pt x="59055" y="0"/>
                    <a:pt x="132398" y="0"/>
                  </a:cubicBezTo>
                  <a:cubicBezTo>
                    <a:pt x="184785" y="0"/>
                    <a:pt x="224790" y="14288"/>
                    <a:pt x="258127" y="40958"/>
                  </a:cubicBezTo>
                  <a:lnTo>
                    <a:pt x="215265" y="100965"/>
                  </a:lnTo>
                  <a:cubicBezTo>
                    <a:pt x="187642" y="80963"/>
                    <a:pt x="157163" y="70485"/>
                    <a:pt x="129540" y="70485"/>
                  </a:cubicBezTo>
                  <a:cubicBezTo>
                    <a:pt x="109538" y="70485"/>
                    <a:pt x="100013" y="79058"/>
                    <a:pt x="100013" y="89535"/>
                  </a:cubicBezTo>
                  <a:lnTo>
                    <a:pt x="100013" y="90488"/>
                  </a:lnTo>
                  <a:cubicBezTo>
                    <a:pt x="100013" y="104775"/>
                    <a:pt x="110490" y="110490"/>
                    <a:pt x="153352" y="120015"/>
                  </a:cubicBezTo>
                  <a:cubicBezTo>
                    <a:pt x="223838" y="135255"/>
                    <a:pt x="267653" y="158115"/>
                    <a:pt x="267653" y="215265"/>
                  </a:cubicBezTo>
                  <a:lnTo>
                    <a:pt x="267653" y="216218"/>
                  </a:lnTo>
                  <a:cubicBezTo>
                    <a:pt x="267653" y="279083"/>
                    <a:pt x="218123" y="316230"/>
                    <a:pt x="143827" y="316230"/>
                  </a:cubicBezTo>
                  <a:cubicBezTo>
                    <a:pt x="88583" y="316230"/>
                    <a:pt x="37148" y="299085"/>
                    <a:pt x="0" y="265748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7B33D163-7CDB-4709-BA52-1AA2177FED69}"/>
                </a:ext>
              </a:extLst>
            </p:cNvPr>
            <p:cNvSpPr/>
            <p:nvPr/>
          </p:nvSpPr>
          <p:spPr>
            <a:xfrm>
              <a:off x="4982527" y="3163252"/>
              <a:ext cx="268605" cy="306704"/>
            </a:xfrm>
            <a:custGeom>
              <a:avLst/>
              <a:gdLst>
                <a:gd name="connsiteX0" fmla="*/ 92393 w 268605"/>
                <a:gd name="connsiteY0" fmla="*/ 74295 h 306704"/>
                <a:gd name="connsiteX1" fmla="*/ 0 w 268605"/>
                <a:gd name="connsiteY1" fmla="*/ 74295 h 306704"/>
                <a:gd name="connsiteX2" fmla="*/ 0 w 268605"/>
                <a:gd name="connsiteY2" fmla="*/ 0 h 306704"/>
                <a:gd name="connsiteX3" fmla="*/ 268605 w 268605"/>
                <a:gd name="connsiteY3" fmla="*/ 0 h 306704"/>
                <a:gd name="connsiteX4" fmla="*/ 268605 w 268605"/>
                <a:gd name="connsiteY4" fmla="*/ 74295 h 306704"/>
                <a:gd name="connsiteX5" fmla="*/ 177165 w 268605"/>
                <a:gd name="connsiteY5" fmla="*/ 74295 h 306704"/>
                <a:gd name="connsiteX6" fmla="*/ 177165 w 268605"/>
                <a:gd name="connsiteY6" fmla="*/ 306705 h 306704"/>
                <a:gd name="connsiteX7" fmla="*/ 92393 w 268605"/>
                <a:gd name="connsiteY7" fmla="*/ 306705 h 306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8605" h="306704">
                  <a:moveTo>
                    <a:pt x="92393" y="74295"/>
                  </a:moveTo>
                  <a:lnTo>
                    <a:pt x="0" y="74295"/>
                  </a:lnTo>
                  <a:lnTo>
                    <a:pt x="0" y="0"/>
                  </a:lnTo>
                  <a:lnTo>
                    <a:pt x="268605" y="0"/>
                  </a:lnTo>
                  <a:lnTo>
                    <a:pt x="268605" y="74295"/>
                  </a:lnTo>
                  <a:lnTo>
                    <a:pt x="177165" y="74295"/>
                  </a:lnTo>
                  <a:lnTo>
                    <a:pt x="177165" y="306705"/>
                  </a:lnTo>
                  <a:lnTo>
                    <a:pt x="92393" y="30670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C57E7302-B8A6-4265-AE52-95F3E321EFBF}"/>
                </a:ext>
              </a:extLst>
            </p:cNvPr>
            <p:cNvSpPr/>
            <p:nvPr/>
          </p:nvSpPr>
          <p:spPr>
            <a:xfrm>
              <a:off x="5294947" y="3163252"/>
              <a:ext cx="85725" cy="305752"/>
            </a:xfrm>
            <a:custGeom>
              <a:avLst/>
              <a:gdLst>
                <a:gd name="connsiteX0" fmla="*/ 0 w 85725"/>
                <a:gd name="connsiteY0" fmla="*/ 0 h 305752"/>
                <a:gd name="connsiteX1" fmla="*/ 85725 w 85725"/>
                <a:gd name="connsiteY1" fmla="*/ 0 h 305752"/>
                <a:gd name="connsiteX2" fmla="*/ 85725 w 85725"/>
                <a:gd name="connsiteY2" fmla="*/ 305753 h 305752"/>
                <a:gd name="connsiteX3" fmla="*/ 0 w 85725"/>
                <a:gd name="connsiteY3" fmla="*/ 305753 h 305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5" h="305752">
                  <a:moveTo>
                    <a:pt x="0" y="0"/>
                  </a:moveTo>
                  <a:lnTo>
                    <a:pt x="85725" y="0"/>
                  </a:lnTo>
                  <a:lnTo>
                    <a:pt x="85725" y="305753"/>
                  </a:lnTo>
                  <a:lnTo>
                    <a:pt x="0" y="30575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DD5D874E-E26B-455D-8F10-9215BCFE1D85}"/>
                </a:ext>
              </a:extLst>
            </p:cNvPr>
            <p:cNvSpPr/>
            <p:nvPr/>
          </p:nvSpPr>
          <p:spPr>
            <a:xfrm>
              <a:off x="5435917" y="3163252"/>
              <a:ext cx="274320" cy="306704"/>
            </a:xfrm>
            <a:custGeom>
              <a:avLst/>
              <a:gdLst>
                <a:gd name="connsiteX0" fmla="*/ 147638 w 274320"/>
                <a:gd name="connsiteY0" fmla="*/ 238125 h 306704"/>
                <a:gd name="connsiteX1" fmla="*/ 188595 w 274320"/>
                <a:gd name="connsiteY1" fmla="*/ 210503 h 306704"/>
                <a:gd name="connsiteX2" fmla="*/ 188595 w 274320"/>
                <a:gd name="connsiteY2" fmla="*/ 209550 h 306704"/>
                <a:gd name="connsiteX3" fmla="*/ 146685 w 274320"/>
                <a:gd name="connsiteY3" fmla="*/ 181928 h 306704"/>
                <a:gd name="connsiteX4" fmla="*/ 81915 w 274320"/>
                <a:gd name="connsiteY4" fmla="*/ 181928 h 306704"/>
                <a:gd name="connsiteX5" fmla="*/ 81915 w 274320"/>
                <a:gd name="connsiteY5" fmla="*/ 238125 h 306704"/>
                <a:gd name="connsiteX6" fmla="*/ 147638 w 274320"/>
                <a:gd name="connsiteY6" fmla="*/ 238125 h 306704"/>
                <a:gd name="connsiteX7" fmla="*/ 135255 w 274320"/>
                <a:gd name="connsiteY7" fmla="*/ 121920 h 306704"/>
                <a:gd name="connsiteX8" fmla="*/ 175260 w 274320"/>
                <a:gd name="connsiteY8" fmla="*/ 95250 h 306704"/>
                <a:gd name="connsiteX9" fmla="*/ 175260 w 274320"/>
                <a:gd name="connsiteY9" fmla="*/ 94298 h 306704"/>
                <a:gd name="connsiteX10" fmla="*/ 137160 w 274320"/>
                <a:gd name="connsiteY10" fmla="*/ 67628 h 306704"/>
                <a:gd name="connsiteX11" fmla="*/ 81915 w 274320"/>
                <a:gd name="connsiteY11" fmla="*/ 67628 h 306704"/>
                <a:gd name="connsiteX12" fmla="*/ 81915 w 274320"/>
                <a:gd name="connsiteY12" fmla="*/ 120968 h 306704"/>
                <a:gd name="connsiteX13" fmla="*/ 135255 w 274320"/>
                <a:gd name="connsiteY13" fmla="*/ 120968 h 306704"/>
                <a:gd name="connsiteX14" fmla="*/ 0 w 274320"/>
                <a:gd name="connsiteY14" fmla="*/ 0 h 306704"/>
                <a:gd name="connsiteX15" fmla="*/ 157163 w 274320"/>
                <a:gd name="connsiteY15" fmla="*/ 0 h 306704"/>
                <a:gd name="connsiteX16" fmla="*/ 240983 w 274320"/>
                <a:gd name="connsiteY16" fmla="*/ 27623 h 306704"/>
                <a:gd name="connsiteX17" fmla="*/ 260985 w 274320"/>
                <a:gd name="connsiteY17" fmla="*/ 77153 h 306704"/>
                <a:gd name="connsiteX18" fmla="*/ 260985 w 274320"/>
                <a:gd name="connsiteY18" fmla="*/ 78105 h 306704"/>
                <a:gd name="connsiteX19" fmla="*/ 213360 w 274320"/>
                <a:gd name="connsiteY19" fmla="*/ 146685 h 306704"/>
                <a:gd name="connsiteX20" fmla="*/ 274320 w 274320"/>
                <a:gd name="connsiteY20" fmla="*/ 220980 h 306704"/>
                <a:gd name="connsiteX21" fmla="*/ 274320 w 274320"/>
                <a:gd name="connsiteY21" fmla="*/ 221933 h 306704"/>
                <a:gd name="connsiteX22" fmla="*/ 158115 w 274320"/>
                <a:gd name="connsiteY22" fmla="*/ 306705 h 306704"/>
                <a:gd name="connsiteX23" fmla="*/ 0 w 274320"/>
                <a:gd name="connsiteY23" fmla="*/ 306705 h 306704"/>
                <a:gd name="connsiteX24" fmla="*/ 0 w 274320"/>
                <a:gd name="connsiteY24" fmla="*/ 0 h 306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74320" h="306704">
                  <a:moveTo>
                    <a:pt x="147638" y="238125"/>
                  </a:moveTo>
                  <a:cubicBezTo>
                    <a:pt x="173355" y="238125"/>
                    <a:pt x="188595" y="227648"/>
                    <a:pt x="188595" y="210503"/>
                  </a:cubicBezTo>
                  <a:lnTo>
                    <a:pt x="188595" y="209550"/>
                  </a:lnTo>
                  <a:cubicBezTo>
                    <a:pt x="188595" y="193358"/>
                    <a:pt x="175260" y="181928"/>
                    <a:pt x="146685" y="181928"/>
                  </a:cubicBezTo>
                  <a:lnTo>
                    <a:pt x="81915" y="181928"/>
                  </a:lnTo>
                  <a:lnTo>
                    <a:pt x="81915" y="238125"/>
                  </a:lnTo>
                  <a:lnTo>
                    <a:pt x="147638" y="238125"/>
                  </a:lnTo>
                  <a:close/>
                  <a:moveTo>
                    <a:pt x="135255" y="121920"/>
                  </a:moveTo>
                  <a:cubicBezTo>
                    <a:pt x="160973" y="121920"/>
                    <a:pt x="175260" y="113348"/>
                    <a:pt x="175260" y="95250"/>
                  </a:cubicBezTo>
                  <a:lnTo>
                    <a:pt x="175260" y="94298"/>
                  </a:lnTo>
                  <a:cubicBezTo>
                    <a:pt x="175260" y="78105"/>
                    <a:pt x="161925" y="67628"/>
                    <a:pt x="137160" y="67628"/>
                  </a:cubicBezTo>
                  <a:lnTo>
                    <a:pt x="81915" y="67628"/>
                  </a:lnTo>
                  <a:lnTo>
                    <a:pt x="81915" y="120968"/>
                  </a:lnTo>
                  <a:lnTo>
                    <a:pt x="135255" y="120968"/>
                  </a:lnTo>
                  <a:close/>
                  <a:moveTo>
                    <a:pt x="0" y="0"/>
                  </a:moveTo>
                  <a:lnTo>
                    <a:pt x="157163" y="0"/>
                  </a:lnTo>
                  <a:cubicBezTo>
                    <a:pt x="195263" y="0"/>
                    <a:pt x="222885" y="9525"/>
                    <a:pt x="240983" y="27623"/>
                  </a:cubicBezTo>
                  <a:cubicBezTo>
                    <a:pt x="253365" y="40005"/>
                    <a:pt x="260985" y="56198"/>
                    <a:pt x="260985" y="77153"/>
                  </a:cubicBezTo>
                  <a:lnTo>
                    <a:pt x="260985" y="78105"/>
                  </a:lnTo>
                  <a:cubicBezTo>
                    <a:pt x="260985" y="113348"/>
                    <a:pt x="240983" y="134303"/>
                    <a:pt x="213360" y="146685"/>
                  </a:cubicBezTo>
                  <a:cubicBezTo>
                    <a:pt x="250508" y="159068"/>
                    <a:pt x="274320" y="180023"/>
                    <a:pt x="274320" y="220980"/>
                  </a:cubicBezTo>
                  <a:lnTo>
                    <a:pt x="274320" y="221933"/>
                  </a:lnTo>
                  <a:cubicBezTo>
                    <a:pt x="274320" y="274320"/>
                    <a:pt x="231458" y="306705"/>
                    <a:pt x="158115" y="306705"/>
                  </a:cubicBezTo>
                  <a:lnTo>
                    <a:pt x="0" y="3067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EBDD844E-5E72-4DA9-B7BA-5BE21FB9CD0C}"/>
                </a:ext>
              </a:extLst>
            </p:cNvPr>
            <p:cNvSpPr/>
            <p:nvPr/>
          </p:nvSpPr>
          <p:spPr>
            <a:xfrm>
              <a:off x="5737859" y="3157537"/>
              <a:ext cx="329565" cy="318135"/>
            </a:xfrm>
            <a:custGeom>
              <a:avLst/>
              <a:gdLst>
                <a:gd name="connsiteX0" fmla="*/ 242888 w 329565"/>
                <a:gd name="connsiteY0" fmla="*/ 160020 h 318135"/>
                <a:gd name="connsiteX1" fmla="*/ 242888 w 329565"/>
                <a:gd name="connsiteY1" fmla="*/ 160020 h 318135"/>
                <a:gd name="connsiteX2" fmla="*/ 163830 w 329565"/>
                <a:gd name="connsiteY2" fmla="*/ 76200 h 318135"/>
                <a:gd name="connsiteX3" fmla="*/ 86678 w 329565"/>
                <a:gd name="connsiteY3" fmla="*/ 158115 h 318135"/>
                <a:gd name="connsiteX4" fmla="*/ 86678 w 329565"/>
                <a:gd name="connsiteY4" fmla="*/ 159068 h 318135"/>
                <a:gd name="connsiteX5" fmla="*/ 164783 w 329565"/>
                <a:gd name="connsiteY5" fmla="*/ 241935 h 318135"/>
                <a:gd name="connsiteX6" fmla="*/ 242888 w 329565"/>
                <a:gd name="connsiteY6" fmla="*/ 160020 h 318135"/>
                <a:gd name="connsiteX7" fmla="*/ 0 w 329565"/>
                <a:gd name="connsiteY7" fmla="*/ 160020 h 318135"/>
                <a:gd name="connsiteX8" fmla="*/ 0 w 329565"/>
                <a:gd name="connsiteY8" fmla="*/ 160020 h 318135"/>
                <a:gd name="connsiteX9" fmla="*/ 164783 w 329565"/>
                <a:gd name="connsiteY9" fmla="*/ 0 h 318135"/>
                <a:gd name="connsiteX10" fmla="*/ 329565 w 329565"/>
                <a:gd name="connsiteY10" fmla="*/ 158115 h 318135"/>
                <a:gd name="connsiteX11" fmla="*/ 329565 w 329565"/>
                <a:gd name="connsiteY11" fmla="*/ 159068 h 318135"/>
                <a:gd name="connsiteX12" fmla="*/ 164783 w 329565"/>
                <a:gd name="connsiteY12" fmla="*/ 318135 h 318135"/>
                <a:gd name="connsiteX13" fmla="*/ 0 w 329565"/>
                <a:gd name="connsiteY13" fmla="*/ 160020 h 318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9565" h="318135">
                  <a:moveTo>
                    <a:pt x="242888" y="160020"/>
                  </a:moveTo>
                  <a:lnTo>
                    <a:pt x="242888" y="160020"/>
                  </a:lnTo>
                  <a:cubicBezTo>
                    <a:pt x="242888" y="115253"/>
                    <a:pt x="210503" y="76200"/>
                    <a:pt x="163830" y="76200"/>
                  </a:cubicBezTo>
                  <a:cubicBezTo>
                    <a:pt x="117158" y="76200"/>
                    <a:pt x="86678" y="113348"/>
                    <a:pt x="86678" y="158115"/>
                  </a:cubicBezTo>
                  <a:lnTo>
                    <a:pt x="86678" y="159068"/>
                  </a:lnTo>
                  <a:cubicBezTo>
                    <a:pt x="86678" y="202883"/>
                    <a:pt x="119063" y="241935"/>
                    <a:pt x="164783" y="241935"/>
                  </a:cubicBezTo>
                  <a:cubicBezTo>
                    <a:pt x="211455" y="241935"/>
                    <a:pt x="242888" y="203835"/>
                    <a:pt x="242888" y="160020"/>
                  </a:cubicBezTo>
                  <a:moveTo>
                    <a:pt x="0" y="160020"/>
                  </a:moveTo>
                  <a:lnTo>
                    <a:pt x="0" y="160020"/>
                  </a:lnTo>
                  <a:cubicBezTo>
                    <a:pt x="0" y="71438"/>
                    <a:pt x="70485" y="0"/>
                    <a:pt x="164783" y="0"/>
                  </a:cubicBezTo>
                  <a:cubicBezTo>
                    <a:pt x="259080" y="0"/>
                    <a:pt x="329565" y="70485"/>
                    <a:pt x="329565" y="158115"/>
                  </a:cubicBezTo>
                  <a:lnTo>
                    <a:pt x="329565" y="159068"/>
                  </a:lnTo>
                  <a:cubicBezTo>
                    <a:pt x="329565" y="246698"/>
                    <a:pt x="259080" y="318135"/>
                    <a:pt x="164783" y="318135"/>
                  </a:cubicBezTo>
                  <a:cubicBezTo>
                    <a:pt x="69533" y="318135"/>
                    <a:pt x="0" y="247650"/>
                    <a:pt x="0" y="160020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E458E8F0-68FC-42E0-9F5A-699BBECA55A3}"/>
                </a:ext>
              </a:extLst>
            </p:cNvPr>
            <p:cNvSpPr/>
            <p:nvPr/>
          </p:nvSpPr>
          <p:spPr>
            <a:xfrm>
              <a:off x="6136957" y="3157537"/>
              <a:ext cx="226956" cy="317182"/>
            </a:xfrm>
            <a:custGeom>
              <a:avLst/>
              <a:gdLst>
                <a:gd name="connsiteX0" fmla="*/ 203835 w 226956"/>
                <a:gd name="connsiteY0" fmla="*/ 178118 h 317182"/>
                <a:gd name="connsiteX1" fmla="*/ 126683 w 226956"/>
                <a:gd name="connsiteY1" fmla="*/ 146685 h 317182"/>
                <a:gd name="connsiteX2" fmla="*/ 81915 w 226956"/>
                <a:gd name="connsiteY2" fmla="*/ 134303 h 317182"/>
                <a:gd name="connsiteX3" fmla="*/ 55245 w 226956"/>
                <a:gd name="connsiteY3" fmla="*/ 120015 h 317182"/>
                <a:gd name="connsiteX4" fmla="*/ 41910 w 226956"/>
                <a:gd name="connsiteY4" fmla="*/ 102870 h 317182"/>
                <a:gd name="connsiteX5" fmla="*/ 38100 w 226956"/>
                <a:gd name="connsiteY5" fmla="*/ 80963 h 317182"/>
                <a:gd name="connsiteX6" fmla="*/ 38100 w 226956"/>
                <a:gd name="connsiteY6" fmla="*/ 80010 h 317182"/>
                <a:gd name="connsiteX7" fmla="*/ 42863 w 226956"/>
                <a:gd name="connsiteY7" fmla="*/ 58103 h 317182"/>
                <a:gd name="connsiteX8" fmla="*/ 57150 w 226956"/>
                <a:gd name="connsiteY8" fmla="*/ 40005 h 317182"/>
                <a:gd name="connsiteX9" fmla="*/ 80010 w 226956"/>
                <a:gd name="connsiteY9" fmla="*/ 27623 h 317182"/>
                <a:gd name="connsiteX10" fmla="*/ 110490 w 226956"/>
                <a:gd name="connsiteY10" fmla="*/ 22860 h 317182"/>
                <a:gd name="connsiteX11" fmla="*/ 157163 w 226956"/>
                <a:gd name="connsiteY11" fmla="*/ 30480 h 317182"/>
                <a:gd name="connsiteX12" fmla="*/ 200977 w 226956"/>
                <a:gd name="connsiteY12" fmla="*/ 57150 h 317182"/>
                <a:gd name="connsiteX13" fmla="*/ 201930 w 226956"/>
                <a:gd name="connsiteY13" fmla="*/ 58103 h 317182"/>
                <a:gd name="connsiteX14" fmla="*/ 218122 w 226956"/>
                <a:gd name="connsiteY14" fmla="*/ 38100 h 317182"/>
                <a:gd name="connsiteX15" fmla="*/ 219075 w 226956"/>
                <a:gd name="connsiteY15" fmla="*/ 38100 h 317182"/>
                <a:gd name="connsiteX16" fmla="*/ 171450 w 226956"/>
                <a:gd name="connsiteY16" fmla="*/ 9525 h 317182"/>
                <a:gd name="connsiteX17" fmla="*/ 113347 w 226956"/>
                <a:gd name="connsiteY17" fmla="*/ 0 h 317182"/>
                <a:gd name="connsiteX18" fmla="*/ 73342 w 226956"/>
                <a:gd name="connsiteY18" fmla="*/ 5715 h 317182"/>
                <a:gd name="connsiteX19" fmla="*/ 41910 w 226956"/>
                <a:gd name="connsiteY19" fmla="*/ 22860 h 317182"/>
                <a:gd name="connsiteX20" fmla="*/ 20955 w 226956"/>
                <a:gd name="connsiteY20" fmla="*/ 48578 h 317182"/>
                <a:gd name="connsiteX21" fmla="*/ 13335 w 226956"/>
                <a:gd name="connsiteY21" fmla="*/ 80963 h 317182"/>
                <a:gd name="connsiteX22" fmla="*/ 13335 w 226956"/>
                <a:gd name="connsiteY22" fmla="*/ 81915 h 317182"/>
                <a:gd name="connsiteX23" fmla="*/ 19050 w 226956"/>
                <a:gd name="connsiteY23" fmla="*/ 113348 h 317182"/>
                <a:gd name="connsiteX24" fmla="*/ 37147 w 226956"/>
                <a:gd name="connsiteY24" fmla="*/ 138113 h 317182"/>
                <a:gd name="connsiteX25" fmla="*/ 69533 w 226956"/>
                <a:gd name="connsiteY25" fmla="*/ 156210 h 317182"/>
                <a:gd name="connsiteX26" fmla="*/ 117158 w 226956"/>
                <a:gd name="connsiteY26" fmla="*/ 169545 h 317182"/>
                <a:gd name="connsiteX27" fmla="*/ 160020 w 226956"/>
                <a:gd name="connsiteY27" fmla="*/ 180975 h 317182"/>
                <a:gd name="connsiteX28" fmla="*/ 185738 w 226956"/>
                <a:gd name="connsiteY28" fmla="*/ 195263 h 317182"/>
                <a:gd name="connsiteX29" fmla="*/ 199072 w 226956"/>
                <a:gd name="connsiteY29" fmla="*/ 212408 h 317182"/>
                <a:gd name="connsiteX30" fmla="*/ 202883 w 226956"/>
                <a:gd name="connsiteY30" fmla="*/ 233363 h 317182"/>
                <a:gd name="connsiteX31" fmla="*/ 202883 w 226956"/>
                <a:gd name="connsiteY31" fmla="*/ 234315 h 317182"/>
                <a:gd name="connsiteX32" fmla="*/ 197167 w 226956"/>
                <a:gd name="connsiteY32" fmla="*/ 258128 h 317182"/>
                <a:gd name="connsiteX33" fmla="*/ 181927 w 226956"/>
                <a:gd name="connsiteY33" fmla="*/ 277178 h 317182"/>
                <a:gd name="connsiteX34" fmla="*/ 158115 w 226956"/>
                <a:gd name="connsiteY34" fmla="*/ 289560 h 317182"/>
                <a:gd name="connsiteX35" fmla="*/ 126683 w 226956"/>
                <a:gd name="connsiteY35" fmla="*/ 294323 h 317182"/>
                <a:gd name="connsiteX36" fmla="*/ 95250 w 226956"/>
                <a:gd name="connsiteY36" fmla="*/ 291465 h 317182"/>
                <a:gd name="connsiteX37" fmla="*/ 67627 w 226956"/>
                <a:gd name="connsiteY37" fmla="*/ 282893 h 317182"/>
                <a:gd name="connsiteX38" fmla="*/ 41910 w 226956"/>
                <a:gd name="connsiteY38" fmla="*/ 268605 h 317182"/>
                <a:gd name="connsiteX39" fmla="*/ 17145 w 226956"/>
                <a:gd name="connsiteY39" fmla="*/ 248603 h 317182"/>
                <a:gd name="connsiteX40" fmla="*/ 16192 w 226956"/>
                <a:gd name="connsiteY40" fmla="*/ 247650 h 317182"/>
                <a:gd name="connsiteX41" fmla="*/ 0 w 226956"/>
                <a:gd name="connsiteY41" fmla="*/ 266700 h 317182"/>
                <a:gd name="connsiteX42" fmla="*/ 952 w 226956"/>
                <a:gd name="connsiteY42" fmla="*/ 267653 h 317182"/>
                <a:gd name="connsiteX43" fmla="*/ 58102 w 226956"/>
                <a:gd name="connsiteY43" fmla="*/ 304800 h 317182"/>
                <a:gd name="connsiteX44" fmla="*/ 124777 w 226956"/>
                <a:gd name="connsiteY44" fmla="*/ 317183 h 317182"/>
                <a:gd name="connsiteX45" fmla="*/ 165735 w 226956"/>
                <a:gd name="connsiteY45" fmla="*/ 311468 h 317182"/>
                <a:gd name="connsiteX46" fmla="*/ 198120 w 226956"/>
                <a:gd name="connsiteY46" fmla="*/ 294323 h 317182"/>
                <a:gd name="connsiteX47" fmla="*/ 219075 w 226956"/>
                <a:gd name="connsiteY47" fmla="*/ 267653 h 317182"/>
                <a:gd name="connsiteX48" fmla="*/ 226695 w 226956"/>
                <a:gd name="connsiteY48" fmla="*/ 233363 h 317182"/>
                <a:gd name="connsiteX49" fmla="*/ 226695 w 226956"/>
                <a:gd name="connsiteY49" fmla="*/ 232410 h 317182"/>
                <a:gd name="connsiteX50" fmla="*/ 203835 w 226956"/>
                <a:gd name="connsiteY50" fmla="*/ 178118 h 317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226956" h="317182">
                  <a:moveTo>
                    <a:pt x="203835" y="178118"/>
                  </a:moveTo>
                  <a:cubicBezTo>
                    <a:pt x="187642" y="164783"/>
                    <a:pt x="161925" y="154305"/>
                    <a:pt x="126683" y="146685"/>
                  </a:cubicBezTo>
                  <a:cubicBezTo>
                    <a:pt x="108585" y="142875"/>
                    <a:pt x="94297" y="139065"/>
                    <a:pt x="81915" y="134303"/>
                  </a:cubicBezTo>
                  <a:cubicBezTo>
                    <a:pt x="70485" y="129540"/>
                    <a:pt x="60960" y="124778"/>
                    <a:pt x="55245" y="120015"/>
                  </a:cubicBezTo>
                  <a:cubicBezTo>
                    <a:pt x="48577" y="115253"/>
                    <a:pt x="44767" y="108585"/>
                    <a:pt x="41910" y="102870"/>
                  </a:cubicBezTo>
                  <a:cubicBezTo>
                    <a:pt x="39052" y="96203"/>
                    <a:pt x="38100" y="89535"/>
                    <a:pt x="38100" y="80963"/>
                  </a:cubicBezTo>
                  <a:lnTo>
                    <a:pt x="38100" y="80010"/>
                  </a:lnTo>
                  <a:cubicBezTo>
                    <a:pt x="38100" y="72390"/>
                    <a:pt x="40005" y="64770"/>
                    <a:pt x="42863" y="58103"/>
                  </a:cubicBezTo>
                  <a:cubicBezTo>
                    <a:pt x="46672" y="51435"/>
                    <a:pt x="51435" y="45720"/>
                    <a:pt x="57150" y="40005"/>
                  </a:cubicBezTo>
                  <a:cubicBezTo>
                    <a:pt x="63817" y="35243"/>
                    <a:pt x="71438" y="30480"/>
                    <a:pt x="80010" y="27623"/>
                  </a:cubicBezTo>
                  <a:cubicBezTo>
                    <a:pt x="88583" y="24765"/>
                    <a:pt x="99060" y="22860"/>
                    <a:pt x="110490" y="22860"/>
                  </a:cubicBezTo>
                  <a:cubicBezTo>
                    <a:pt x="127635" y="22860"/>
                    <a:pt x="142875" y="25718"/>
                    <a:pt x="157163" y="30480"/>
                  </a:cubicBezTo>
                  <a:cubicBezTo>
                    <a:pt x="171450" y="35243"/>
                    <a:pt x="186690" y="44768"/>
                    <a:pt x="200977" y="57150"/>
                  </a:cubicBezTo>
                  <a:lnTo>
                    <a:pt x="201930" y="58103"/>
                  </a:lnTo>
                  <a:lnTo>
                    <a:pt x="218122" y="38100"/>
                  </a:lnTo>
                  <a:lnTo>
                    <a:pt x="219075" y="38100"/>
                  </a:lnTo>
                  <a:cubicBezTo>
                    <a:pt x="203835" y="25718"/>
                    <a:pt x="187642" y="16193"/>
                    <a:pt x="171450" y="9525"/>
                  </a:cubicBezTo>
                  <a:cubicBezTo>
                    <a:pt x="155258" y="3810"/>
                    <a:pt x="135255" y="0"/>
                    <a:pt x="113347" y="0"/>
                  </a:cubicBezTo>
                  <a:cubicBezTo>
                    <a:pt x="99060" y="0"/>
                    <a:pt x="85725" y="1905"/>
                    <a:pt x="73342" y="5715"/>
                  </a:cubicBezTo>
                  <a:cubicBezTo>
                    <a:pt x="60960" y="9525"/>
                    <a:pt x="50483" y="15240"/>
                    <a:pt x="41910" y="22860"/>
                  </a:cubicBezTo>
                  <a:cubicBezTo>
                    <a:pt x="33338" y="30480"/>
                    <a:pt x="25717" y="39053"/>
                    <a:pt x="20955" y="48578"/>
                  </a:cubicBezTo>
                  <a:cubicBezTo>
                    <a:pt x="16192" y="58103"/>
                    <a:pt x="13335" y="69533"/>
                    <a:pt x="13335" y="80963"/>
                  </a:cubicBezTo>
                  <a:lnTo>
                    <a:pt x="13335" y="81915"/>
                  </a:lnTo>
                  <a:cubicBezTo>
                    <a:pt x="13335" y="93345"/>
                    <a:pt x="15240" y="103823"/>
                    <a:pt x="19050" y="113348"/>
                  </a:cubicBezTo>
                  <a:cubicBezTo>
                    <a:pt x="22860" y="122873"/>
                    <a:pt x="29527" y="130493"/>
                    <a:pt x="37147" y="138113"/>
                  </a:cubicBezTo>
                  <a:cubicBezTo>
                    <a:pt x="45720" y="144780"/>
                    <a:pt x="56197" y="151448"/>
                    <a:pt x="69533" y="156210"/>
                  </a:cubicBezTo>
                  <a:cubicBezTo>
                    <a:pt x="82867" y="160973"/>
                    <a:pt x="99060" y="165735"/>
                    <a:pt x="117158" y="169545"/>
                  </a:cubicBezTo>
                  <a:cubicBezTo>
                    <a:pt x="134302" y="173355"/>
                    <a:pt x="148590" y="177165"/>
                    <a:pt x="160020" y="180975"/>
                  </a:cubicBezTo>
                  <a:cubicBezTo>
                    <a:pt x="170497" y="184785"/>
                    <a:pt x="180022" y="189548"/>
                    <a:pt x="185738" y="195263"/>
                  </a:cubicBezTo>
                  <a:cubicBezTo>
                    <a:pt x="192405" y="200025"/>
                    <a:pt x="196215" y="205740"/>
                    <a:pt x="199072" y="212408"/>
                  </a:cubicBezTo>
                  <a:cubicBezTo>
                    <a:pt x="201930" y="219075"/>
                    <a:pt x="202883" y="225743"/>
                    <a:pt x="202883" y="233363"/>
                  </a:cubicBezTo>
                  <a:lnTo>
                    <a:pt x="202883" y="234315"/>
                  </a:lnTo>
                  <a:cubicBezTo>
                    <a:pt x="202883" y="242888"/>
                    <a:pt x="200977" y="250508"/>
                    <a:pt x="197167" y="258128"/>
                  </a:cubicBezTo>
                  <a:cubicBezTo>
                    <a:pt x="193358" y="265748"/>
                    <a:pt x="188595" y="271463"/>
                    <a:pt x="181927" y="277178"/>
                  </a:cubicBezTo>
                  <a:cubicBezTo>
                    <a:pt x="175260" y="282893"/>
                    <a:pt x="167640" y="286703"/>
                    <a:pt x="158115" y="289560"/>
                  </a:cubicBezTo>
                  <a:cubicBezTo>
                    <a:pt x="148590" y="292418"/>
                    <a:pt x="138113" y="294323"/>
                    <a:pt x="126683" y="294323"/>
                  </a:cubicBezTo>
                  <a:cubicBezTo>
                    <a:pt x="115252" y="294323"/>
                    <a:pt x="104775" y="293370"/>
                    <a:pt x="95250" y="291465"/>
                  </a:cubicBezTo>
                  <a:cubicBezTo>
                    <a:pt x="85725" y="289560"/>
                    <a:pt x="76200" y="286703"/>
                    <a:pt x="67627" y="282893"/>
                  </a:cubicBezTo>
                  <a:cubicBezTo>
                    <a:pt x="59055" y="279083"/>
                    <a:pt x="50483" y="274320"/>
                    <a:pt x="41910" y="268605"/>
                  </a:cubicBezTo>
                  <a:cubicBezTo>
                    <a:pt x="33338" y="262890"/>
                    <a:pt x="25717" y="256223"/>
                    <a:pt x="17145" y="248603"/>
                  </a:cubicBezTo>
                  <a:lnTo>
                    <a:pt x="16192" y="247650"/>
                  </a:lnTo>
                  <a:lnTo>
                    <a:pt x="0" y="266700"/>
                  </a:lnTo>
                  <a:lnTo>
                    <a:pt x="952" y="267653"/>
                  </a:lnTo>
                  <a:cubicBezTo>
                    <a:pt x="19050" y="283845"/>
                    <a:pt x="39052" y="296228"/>
                    <a:pt x="58102" y="304800"/>
                  </a:cubicBezTo>
                  <a:cubicBezTo>
                    <a:pt x="78105" y="313373"/>
                    <a:pt x="100013" y="317183"/>
                    <a:pt x="124777" y="317183"/>
                  </a:cubicBezTo>
                  <a:cubicBezTo>
                    <a:pt x="140017" y="317183"/>
                    <a:pt x="153352" y="315278"/>
                    <a:pt x="165735" y="311468"/>
                  </a:cubicBezTo>
                  <a:cubicBezTo>
                    <a:pt x="178117" y="307658"/>
                    <a:pt x="189547" y="301943"/>
                    <a:pt x="198120" y="294323"/>
                  </a:cubicBezTo>
                  <a:cubicBezTo>
                    <a:pt x="206692" y="286703"/>
                    <a:pt x="214313" y="278130"/>
                    <a:pt x="219075" y="267653"/>
                  </a:cubicBezTo>
                  <a:cubicBezTo>
                    <a:pt x="223838" y="257175"/>
                    <a:pt x="226695" y="245745"/>
                    <a:pt x="226695" y="233363"/>
                  </a:cubicBezTo>
                  <a:lnTo>
                    <a:pt x="226695" y="232410"/>
                  </a:lnTo>
                  <a:cubicBezTo>
                    <a:pt x="228600" y="209550"/>
                    <a:pt x="220027" y="191453"/>
                    <a:pt x="203835" y="178118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A103DEAC-83D3-4BE9-802B-311CC8ADFABA}"/>
                </a:ext>
              </a:extLst>
            </p:cNvPr>
            <p:cNvSpPr/>
            <p:nvPr/>
          </p:nvSpPr>
          <p:spPr>
            <a:xfrm>
              <a:off x="6396037" y="3162299"/>
              <a:ext cx="289559" cy="308610"/>
            </a:xfrm>
            <a:custGeom>
              <a:avLst/>
              <a:gdLst>
                <a:gd name="connsiteX0" fmla="*/ 145732 w 289559"/>
                <a:gd name="connsiteY0" fmla="*/ 163830 h 308610"/>
                <a:gd name="connsiteX1" fmla="*/ 31433 w 289559"/>
                <a:gd name="connsiteY1" fmla="*/ 0 h 308610"/>
                <a:gd name="connsiteX2" fmla="*/ 0 w 289559"/>
                <a:gd name="connsiteY2" fmla="*/ 0 h 308610"/>
                <a:gd name="connsiteX3" fmla="*/ 132397 w 289559"/>
                <a:gd name="connsiteY3" fmla="*/ 186690 h 308610"/>
                <a:gd name="connsiteX4" fmla="*/ 132397 w 289559"/>
                <a:gd name="connsiteY4" fmla="*/ 308610 h 308610"/>
                <a:gd name="connsiteX5" fmla="*/ 158115 w 289559"/>
                <a:gd name="connsiteY5" fmla="*/ 308610 h 308610"/>
                <a:gd name="connsiteX6" fmla="*/ 158115 w 289559"/>
                <a:gd name="connsiteY6" fmla="*/ 186690 h 308610"/>
                <a:gd name="connsiteX7" fmla="*/ 289560 w 289559"/>
                <a:gd name="connsiteY7" fmla="*/ 0 h 308610"/>
                <a:gd name="connsiteX8" fmla="*/ 260032 w 289559"/>
                <a:gd name="connsiteY8" fmla="*/ 0 h 3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9559" h="308610">
                  <a:moveTo>
                    <a:pt x="145732" y="163830"/>
                  </a:moveTo>
                  <a:lnTo>
                    <a:pt x="31433" y="0"/>
                  </a:lnTo>
                  <a:lnTo>
                    <a:pt x="0" y="0"/>
                  </a:lnTo>
                  <a:lnTo>
                    <a:pt x="132397" y="186690"/>
                  </a:lnTo>
                  <a:lnTo>
                    <a:pt x="132397" y="308610"/>
                  </a:lnTo>
                  <a:lnTo>
                    <a:pt x="158115" y="308610"/>
                  </a:lnTo>
                  <a:lnTo>
                    <a:pt x="158115" y="186690"/>
                  </a:lnTo>
                  <a:lnTo>
                    <a:pt x="289560" y="0"/>
                  </a:lnTo>
                  <a:lnTo>
                    <a:pt x="260032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9C7E68FE-4BFC-4515-98BB-8CF23987B1B2}"/>
                </a:ext>
              </a:extLst>
            </p:cNvPr>
            <p:cNvSpPr/>
            <p:nvPr/>
          </p:nvSpPr>
          <p:spPr>
            <a:xfrm>
              <a:off x="6712267" y="3157537"/>
              <a:ext cx="226956" cy="317182"/>
            </a:xfrm>
            <a:custGeom>
              <a:avLst/>
              <a:gdLst>
                <a:gd name="connsiteX0" fmla="*/ 203835 w 226956"/>
                <a:gd name="connsiteY0" fmla="*/ 178118 h 317182"/>
                <a:gd name="connsiteX1" fmla="*/ 126682 w 226956"/>
                <a:gd name="connsiteY1" fmla="*/ 146685 h 317182"/>
                <a:gd name="connsiteX2" fmla="*/ 81915 w 226956"/>
                <a:gd name="connsiteY2" fmla="*/ 134303 h 317182"/>
                <a:gd name="connsiteX3" fmla="*/ 55245 w 226956"/>
                <a:gd name="connsiteY3" fmla="*/ 120015 h 317182"/>
                <a:gd name="connsiteX4" fmla="*/ 41910 w 226956"/>
                <a:gd name="connsiteY4" fmla="*/ 102870 h 317182"/>
                <a:gd name="connsiteX5" fmla="*/ 38100 w 226956"/>
                <a:gd name="connsiteY5" fmla="*/ 80963 h 317182"/>
                <a:gd name="connsiteX6" fmla="*/ 38100 w 226956"/>
                <a:gd name="connsiteY6" fmla="*/ 80010 h 317182"/>
                <a:gd name="connsiteX7" fmla="*/ 42863 w 226956"/>
                <a:gd name="connsiteY7" fmla="*/ 58103 h 317182"/>
                <a:gd name="connsiteX8" fmla="*/ 57150 w 226956"/>
                <a:gd name="connsiteY8" fmla="*/ 40005 h 317182"/>
                <a:gd name="connsiteX9" fmla="*/ 80010 w 226956"/>
                <a:gd name="connsiteY9" fmla="*/ 27623 h 317182"/>
                <a:gd name="connsiteX10" fmla="*/ 110490 w 226956"/>
                <a:gd name="connsiteY10" fmla="*/ 22860 h 317182"/>
                <a:gd name="connsiteX11" fmla="*/ 157163 w 226956"/>
                <a:gd name="connsiteY11" fmla="*/ 30480 h 317182"/>
                <a:gd name="connsiteX12" fmla="*/ 200977 w 226956"/>
                <a:gd name="connsiteY12" fmla="*/ 57150 h 317182"/>
                <a:gd name="connsiteX13" fmla="*/ 201930 w 226956"/>
                <a:gd name="connsiteY13" fmla="*/ 58103 h 317182"/>
                <a:gd name="connsiteX14" fmla="*/ 218122 w 226956"/>
                <a:gd name="connsiteY14" fmla="*/ 38100 h 317182"/>
                <a:gd name="connsiteX15" fmla="*/ 219075 w 226956"/>
                <a:gd name="connsiteY15" fmla="*/ 38100 h 317182"/>
                <a:gd name="connsiteX16" fmla="*/ 171450 w 226956"/>
                <a:gd name="connsiteY16" fmla="*/ 9525 h 317182"/>
                <a:gd name="connsiteX17" fmla="*/ 113347 w 226956"/>
                <a:gd name="connsiteY17" fmla="*/ 0 h 317182"/>
                <a:gd name="connsiteX18" fmla="*/ 73342 w 226956"/>
                <a:gd name="connsiteY18" fmla="*/ 5715 h 317182"/>
                <a:gd name="connsiteX19" fmla="*/ 41910 w 226956"/>
                <a:gd name="connsiteY19" fmla="*/ 22860 h 317182"/>
                <a:gd name="connsiteX20" fmla="*/ 20955 w 226956"/>
                <a:gd name="connsiteY20" fmla="*/ 48578 h 317182"/>
                <a:gd name="connsiteX21" fmla="*/ 13335 w 226956"/>
                <a:gd name="connsiteY21" fmla="*/ 80963 h 317182"/>
                <a:gd name="connsiteX22" fmla="*/ 13335 w 226956"/>
                <a:gd name="connsiteY22" fmla="*/ 81915 h 317182"/>
                <a:gd name="connsiteX23" fmla="*/ 19050 w 226956"/>
                <a:gd name="connsiteY23" fmla="*/ 113348 h 317182"/>
                <a:gd name="connsiteX24" fmla="*/ 37147 w 226956"/>
                <a:gd name="connsiteY24" fmla="*/ 138113 h 317182"/>
                <a:gd name="connsiteX25" fmla="*/ 69532 w 226956"/>
                <a:gd name="connsiteY25" fmla="*/ 156210 h 317182"/>
                <a:gd name="connsiteX26" fmla="*/ 117157 w 226956"/>
                <a:gd name="connsiteY26" fmla="*/ 169545 h 317182"/>
                <a:gd name="connsiteX27" fmla="*/ 160020 w 226956"/>
                <a:gd name="connsiteY27" fmla="*/ 180975 h 317182"/>
                <a:gd name="connsiteX28" fmla="*/ 185738 w 226956"/>
                <a:gd name="connsiteY28" fmla="*/ 195263 h 317182"/>
                <a:gd name="connsiteX29" fmla="*/ 199072 w 226956"/>
                <a:gd name="connsiteY29" fmla="*/ 212408 h 317182"/>
                <a:gd name="connsiteX30" fmla="*/ 202882 w 226956"/>
                <a:gd name="connsiteY30" fmla="*/ 233363 h 317182"/>
                <a:gd name="connsiteX31" fmla="*/ 202882 w 226956"/>
                <a:gd name="connsiteY31" fmla="*/ 234315 h 317182"/>
                <a:gd name="connsiteX32" fmla="*/ 197167 w 226956"/>
                <a:gd name="connsiteY32" fmla="*/ 258128 h 317182"/>
                <a:gd name="connsiteX33" fmla="*/ 181927 w 226956"/>
                <a:gd name="connsiteY33" fmla="*/ 277178 h 317182"/>
                <a:gd name="connsiteX34" fmla="*/ 158115 w 226956"/>
                <a:gd name="connsiteY34" fmla="*/ 289560 h 317182"/>
                <a:gd name="connsiteX35" fmla="*/ 126682 w 226956"/>
                <a:gd name="connsiteY35" fmla="*/ 294323 h 317182"/>
                <a:gd name="connsiteX36" fmla="*/ 95250 w 226956"/>
                <a:gd name="connsiteY36" fmla="*/ 291465 h 317182"/>
                <a:gd name="connsiteX37" fmla="*/ 67627 w 226956"/>
                <a:gd name="connsiteY37" fmla="*/ 282893 h 317182"/>
                <a:gd name="connsiteX38" fmla="*/ 41910 w 226956"/>
                <a:gd name="connsiteY38" fmla="*/ 268605 h 317182"/>
                <a:gd name="connsiteX39" fmla="*/ 17145 w 226956"/>
                <a:gd name="connsiteY39" fmla="*/ 248603 h 317182"/>
                <a:gd name="connsiteX40" fmla="*/ 16192 w 226956"/>
                <a:gd name="connsiteY40" fmla="*/ 247650 h 317182"/>
                <a:gd name="connsiteX41" fmla="*/ 0 w 226956"/>
                <a:gd name="connsiteY41" fmla="*/ 266700 h 317182"/>
                <a:gd name="connsiteX42" fmla="*/ 952 w 226956"/>
                <a:gd name="connsiteY42" fmla="*/ 267653 h 317182"/>
                <a:gd name="connsiteX43" fmla="*/ 58102 w 226956"/>
                <a:gd name="connsiteY43" fmla="*/ 304800 h 317182"/>
                <a:gd name="connsiteX44" fmla="*/ 124777 w 226956"/>
                <a:gd name="connsiteY44" fmla="*/ 317183 h 317182"/>
                <a:gd name="connsiteX45" fmla="*/ 165735 w 226956"/>
                <a:gd name="connsiteY45" fmla="*/ 311468 h 317182"/>
                <a:gd name="connsiteX46" fmla="*/ 198120 w 226956"/>
                <a:gd name="connsiteY46" fmla="*/ 294323 h 317182"/>
                <a:gd name="connsiteX47" fmla="*/ 219075 w 226956"/>
                <a:gd name="connsiteY47" fmla="*/ 267653 h 317182"/>
                <a:gd name="connsiteX48" fmla="*/ 226695 w 226956"/>
                <a:gd name="connsiteY48" fmla="*/ 233363 h 317182"/>
                <a:gd name="connsiteX49" fmla="*/ 226695 w 226956"/>
                <a:gd name="connsiteY49" fmla="*/ 232410 h 317182"/>
                <a:gd name="connsiteX50" fmla="*/ 203835 w 226956"/>
                <a:gd name="connsiteY50" fmla="*/ 178118 h 317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226956" h="317182">
                  <a:moveTo>
                    <a:pt x="203835" y="178118"/>
                  </a:moveTo>
                  <a:cubicBezTo>
                    <a:pt x="187642" y="164783"/>
                    <a:pt x="161925" y="154305"/>
                    <a:pt x="126682" y="146685"/>
                  </a:cubicBezTo>
                  <a:cubicBezTo>
                    <a:pt x="108585" y="142875"/>
                    <a:pt x="94297" y="139065"/>
                    <a:pt x="81915" y="134303"/>
                  </a:cubicBezTo>
                  <a:cubicBezTo>
                    <a:pt x="70485" y="129540"/>
                    <a:pt x="60960" y="124778"/>
                    <a:pt x="55245" y="120015"/>
                  </a:cubicBezTo>
                  <a:cubicBezTo>
                    <a:pt x="48577" y="115253"/>
                    <a:pt x="44767" y="108585"/>
                    <a:pt x="41910" y="102870"/>
                  </a:cubicBezTo>
                  <a:cubicBezTo>
                    <a:pt x="39052" y="96203"/>
                    <a:pt x="38100" y="89535"/>
                    <a:pt x="38100" y="80963"/>
                  </a:cubicBezTo>
                  <a:lnTo>
                    <a:pt x="38100" y="80010"/>
                  </a:lnTo>
                  <a:cubicBezTo>
                    <a:pt x="38100" y="72390"/>
                    <a:pt x="40005" y="64770"/>
                    <a:pt x="42863" y="58103"/>
                  </a:cubicBezTo>
                  <a:cubicBezTo>
                    <a:pt x="46672" y="51435"/>
                    <a:pt x="51435" y="45720"/>
                    <a:pt x="57150" y="40005"/>
                  </a:cubicBezTo>
                  <a:cubicBezTo>
                    <a:pt x="63817" y="35243"/>
                    <a:pt x="71438" y="30480"/>
                    <a:pt x="80010" y="27623"/>
                  </a:cubicBezTo>
                  <a:cubicBezTo>
                    <a:pt x="88582" y="24765"/>
                    <a:pt x="99060" y="22860"/>
                    <a:pt x="110490" y="22860"/>
                  </a:cubicBezTo>
                  <a:cubicBezTo>
                    <a:pt x="127635" y="22860"/>
                    <a:pt x="142875" y="25718"/>
                    <a:pt x="157163" y="30480"/>
                  </a:cubicBezTo>
                  <a:cubicBezTo>
                    <a:pt x="171450" y="35243"/>
                    <a:pt x="186690" y="44768"/>
                    <a:pt x="200977" y="57150"/>
                  </a:cubicBezTo>
                  <a:lnTo>
                    <a:pt x="201930" y="58103"/>
                  </a:lnTo>
                  <a:lnTo>
                    <a:pt x="218122" y="38100"/>
                  </a:lnTo>
                  <a:lnTo>
                    <a:pt x="219075" y="38100"/>
                  </a:lnTo>
                  <a:cubicBezTo>
                    <a:pt x="203835" y="25718"/>
                    <a:pt x="187642" y="16193"/>
                    <a:pt x="171450" y="9525"/>
                  </a:cubicBezTo>
                  <a:cubicBezTo>
                    <a:pt x="155257" y="3810"/>
                    <a:pt x="135255" y="0"/>
                    <a:pt x="113347" y="0"/>
                  </a:cubicBezTo>
                  <a:cubicBezTo>
                    <a:pt x="99060" y="0"/>
                    <a:pt x="85725" y="1905"/>
                    <a:pt x="73342" y="5715"/>
                  </a:cubicBezTo>
                  <a:cubicBezTo>
                    <a:pt x="60960" y="9525"/>
                    <a:pt x="50482" y="15240"/>
                    <a:pt x="41910" y="22860"/>
                  </a:cubicBezTo>
                  <a:cubicBezTo>
                    <a:pt x="33338" y="30480"/>
                    <a:pt x="25717" y="39053"/>
                    <a:pt x="20955" y="48578"/>
                  </a:cubicBezTo>
                  <a:cubicBezTo>
                    <a:pt x="16192" y="58103"/>
                    <a:pt x="13335" y="69533"/>
                    <a:pt x="13335" y="80963"/>
                  </a:cubicBezTo>
                  <a:lnTo>
                    <a:pt x="13335" y="81915"/>
                  </a:lnTo>
                  <a:cubicBezTo>
                    <a:pt x="13335" y="93345"/>
                    <a:pt x="15240" y="103823"/>
                    <a:pt x="19050" y="113348"/>
                  </a:cubicBezTo>
                  <a:cubicBezTo>
                    <a:pt x="22860" y="122873"/>
                    <a:pt x="29527" y="130493"/>
                    <a:pt x="37147" y="138113"/>
                  </a:cubicBezTo>
                  <a:cubicBezTo>
                    <a:pt x="45720" y="144780"/>
                    <a:pt x="56197" y="151448"/>
                    <a:pt x="69532" y="156210"/>
                  </a:cubicBezTo>
                  <a:cubicBezTo>
                    <a:pt x="82867" y="160973"/>
                    <a:pt x="99060" y="165735"/>
                    <a:pt x="117157" y="169545"/>
                  </a:cubicBezTo>
                  <a:cubicBezTo>
                    <a:pt x="134302" y="173355"/>
                    <a:pt x="148590" y="177165"/>
                    <a:pt x="160020" y="180975"/>
                  </a:cubicBezTo>
                  <a:cubicBezTo>
                    <a:pt x="170497" y="184785"/>
                    <a:pt x="180022" y="189548"/>
                    <a:pt x="185738" y="195263"/>
                  </a:cubicBezTo>
                  <a:cubicBezTo>
                    <a:pt x="192405" y="200025"/>
                    <a:pt x="196215" y="205740"/>
                    <a:pt x="199072" y="212408"/>
                  </a:cubicBezTo>
                  <a:cubicBezTo>
                    <a:pt x="201930" y="219075"/>
                    <a:pt x="202882" y="225743"/>
                    <a:pt x="202882" y="233363"/>
                  </a:cubicBezTo>
                  <a:lnTo>
                    <a:pt x="202882" y="234315"/>
                  </a:lnTo>
                  <a:cubicBezTo>
                    <a:pt x="202882" y="242888"/>
                    <a:pt x="200977" y="250508"/>
                    <a:pt x="197167" y="258128"/>
                  </a:cubicBezTo>
                  <a:cubicBezTo>
                    <a:pt x="193357" y="265748"/>
                    <a:pt x="188595" y="271463"/>
                    <a:pt x="181927" y="277178"/>
                  </a:cubicBezTo>
                  <a:cubicBezTo>
                    <a:pt x="175260" y="282893"/>
                    <a:pt x="167640" y="286703"/>
                    <a:pt x="158115" y="289560"/>
                  </a:cubicBezTo>
                  <a:cubicBezTo>
                    <a:pt x="148590" y="292418"/>
                    <a:pt x="138113" y="294323"/>
                    <a:pt x="126682" y="294323"/>
                  </a:cubicBezTo>
                  <a:cubicBezTo>
                    <a:pt x="115252" y="294323"/>
                    <a:pt x="104775" y="293370"/>
                    <a:pt x="95250" y="291465"/>
                  </a:cubicBezTo>
                  <a:cubicBezTo>
                    <a:pt x="85725" y="289560"/>
                    <a:pt x="76200" y="286703"/>
                    <a:pt x="67627" y="282893"/>
                  </a:cubicBezTo>
                  <a:cubicBezTo>
                    <a:pt x="59055" y="279083"/>
                    <a:pt x="50482" y="274320"/>
                    <a:pt x="41910" y="268605"/>
                  </a:cubicBezTo>
                  <a:cubicBezTo>
                    <a:pt x="33338" y="262890"/>
                    <a:pt x="25717" y="256223"/>
                    <a:pt x="17145" y="248603"/>
                  </a:cubicBezTo>
                  <a:lnTo>
                    <a:pt x="16192" y="247650"/>
                  </a:lnTo>
                  <a:lnTo>
                    <a:pt x="0" y="266700"/>
                  </a:lnTo>
                  <a:lnTo>
                    <a:pt x="952" y="267653"/>
                  </a:lnTo>
                  <a:cubicBezTo>
                    <a:pt x="19050" y="283845"/>
                    <a:pt x="39052" y="296228"/>
                    <a:pt x="58102" y="304800"/>
                  </a:cubicBezTo>
                  <a:cubicBezTo>
                    <a:pt x="78105" y="313373"/>
                    <a:pt x="100013" y="317183"/>
                    <a:pt x="124777" y="317183"/>
                  </a:cubicBezTo>
                  <a:cubicBezTo>
                    <a:pt x="140017" y="317183"/>
                    <a:pt x="153352" y="315278"/>
                    <a:pt x="165735" y="311468"/>
                  </a:cubicBezTo>
                  <a:cubicBezTo>
                    <a:pt x="178117" y="307658"/>
                    <a:pt x="189547" y="301943"/>
                    <a:pt x="198120" y="294323"/>
                  </a:cubicBezTo>
                  <a:cubicBezTo>
                    <a:pt x="206692" y="286703"/>
                    <a:pt x="214313" y="278130"/>
                    <a:pt x="219075" y="267653"/>
                  </a:cubicBezTo>
                  <a:cubicBezTo>
                    <a:pt x="223838" y="257175"/>
                    <a:pt x="226695" y="245745"/>
                    <a:pt x="226695" y="233363"/>
                  </a:cubicBezTo>
                  <a:lnTo>
                    <a:pt x="226695" y="232410"/>
                  </a:lnTo>
                  <a:cubicBezTo>
                    <a:pt x="228600" y="209550"/>
                    <a:pt x="220027" y="191453"/>
                    <a:pt x="203835" y="178118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AB832834-94DA-4B1E-A48F-D2F40ADF6EBA}"/>
                </a:ext>
              </a:extLst>
            </p:cNvPr>
            <p:cNvSpPr/>
            <p:nvPr/>
          </p:nvSpPr>
          <p:spPr>
            <a:xfrm>
              <a:off x="6978015" y="3162299"/>
              <a:ext cx="239077" cy="308610"/>
            </a:xfrm>
            <a:custGeom>
              <a:avLst/>
              <a:gdLst>
                <a:gd name="connsiteX0" fmla="*/ 0 w 239077"/>
                <a:gd name="connsiteY0" fmla="*/ 22860 h 308610"/>
                <a:gd name="connsiteX1" fmla="*/ 106680 w 239077"/>
                <a:gd name="connsiteY1" fmla="*/ 22860 h 308610"/>
                <a:gd name="connsiteX2" fmla="*/ 106680 w 239077"/>
                <a:gd name="connsiteY2" fmla="*/ 308610 h 308610"/>
                <a:gd name="connsiteX3" fmla="*/ 132397 w 239077"/>
                <a:gd name="connsiteY3" fmla="*/ 308610 h 308610"/>
                <a:gd name="connsiteX4" fmla="*/ 132397 w 239077"/>
                <a:gd name="connsiteY4" fmla="*/ 22860 h 308610"/>
                <a:gd name="connsiteX5" fmla="*/ 239078 w 239077"/>
                <a:gd name="connsiteY5" fmla="*/ 22860 h 308610"/>
                <a:gd name="connsiteX6" fmla="*/ 239078 w 239077"/>
                <a:gd name="connsiteY6" fmla="*/ 0 h 308610"/>
                <a:gd name="connsiteX7" fmla="*/ 0 w 239077"/>
                <a:gd name="connsiteY7" fmla="*/ 0 h 3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9077" h="308610">
                  <a:moveTo>
                    <a:pt x="0" y="22860"/>
                  </a:moveTo>
                  <a:lnTo>
                    <a:pt x="106680" y="22860"/>
                  </a:lnTo>
                  <a:lnTo>
                    <a:pt x="106680" y="308610"/>
                  </a:lnTo>
                  <a:lnTo>
                    <a:pt x="132397" y="308610"/>
                  </a:lnTo>
                  <a:lnTo>
                    <a:pt x="132397" y="22860"/>
                  </a:lnTo>
                  <a:lnTo>
                    <a:pt x="239078" y="22860"/>
                  </a:lnTo>
                  <a:lnTo>
                    <a:pt x="23907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147C3446-723E-4EF3-8312-3EE6B7625367}"/>
                </a:ext>
              </a:extLst>
            </p:cNvPr>
            <p:cNvSpPr/>
            <p:nvPr/>
          </p:nvSpPr>
          <p:spPr>
            <a:xfrm>
              <a:off x="7275194" y="3162299"/>
              <a:ext cx="222885" cy="308610"/>
            </a:xfrm>
            <a:custGeom>
              <a:avLst/>
              <a:gdLst>
                <a:gd name="connsiteX0" fmla="*/ 25718 w 222885"/>
                <a:gd name="connsiteY0" fmla="*/ 164783 h 308610"/>
                <a:gd name="connsiteX1" fmla="*/ 200978 w 222885"/>
                <a:gd name="connsiteY1" fmla="*/ 164783 h 308610"/>
                <a:gd name="connsiteX2" fmla="*/ 200978 w 222885"/>
                <a:gd name="connsiteY2" fmla="*/ 141923 h 308610"/>
                <a:gd name="connsiteX3" fmla="*/ 25718 w 222885"/>
                <a:gd name="connsiteY3" fmla="*/ 141923 h 308610"/>
                <a:gd name="connsiteX4" fmla="*/ 25718 w 222885"/>
                <a:gd name="connsiteY4" fmla="*/ 22860 h 308610"/>
                <a:gd name="connsiteX5" fmla="*/ 220028 w 222885"/>
                <a:gd name="connsiteY5" fmla="*/ 22860 h 308610"/>
                <a:gd name="connsiteX6" fmla="*/ 220028 w 222885"/>
                <a:gd name="connsiteY6" fmla="*/ 0 h 308610"/>
                <a:gd name="connsiteX7" fmla="*/ 0 w 222885"/>
                <a:gd name="connsiteY7" fmla="*/ 0 h 308610"/>
                <a:gd name="connsiteX8" fmla="*/ 0 w 222885"/>
                <a:gd name="connsiteY8" fmla="*/ 308610 h 308610"/>
                <a:gd name="connsiteX9" fmla="*/ 222885 w 222885"/>
                <a:gd name="connsiteY9" fmla="*/ 308610 h 308610"/>
                <a:gd name="connsiteX10" fmla="*/ 222885 w 222885"/>
                <a:gd name="connsiteY10" fmla="*/ 285750 h 308610"/>
                <a:gd name="connsiteX11" fmla="*/ 25718 w 222885"/>
                <a:gd name="connsiteY11" fmla="*/ 285750 h 3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2885" h="308610">
                  <a:moveTo>
                    <a:pt x="25718" y="164783"/>
                  </a:moveTo>
                  <a:lnTo>
                    <a:pt x="200978" y="164783"/>
                  </a:lnTo>
                  <a:lnTo>
                    <a:pt x="200978" y="141923"/>
                  </a:lnTo>
                  <a:lnTo>
                    <a:pt x="25718" y="141923"/>
                  </a:lnTo>
                  <a:lnTo>
                    <a:pt x="25718" y="22860"/>
                  </a:lnTo>
                  <a:lnTo>
                    <a:pt x="220028" y="22860"/>
                  </a:lnTo>
                  <a:lnTo>
                    <a:pt x="220028" y="0"/>
                  </a:lnTo>
                  <a:lnTo>
                    <a:pt x="0" y="0"/>
                  </a:lnTo>
                  <a:lnTo>
                    <a:pt x="0" y="308610"/>
                  </a:lnTo>
                  <a:lnTo>
                    <a:pt x="222885" y="308610"/>
                  </a:lnTo>
                  <a:lnTo>
                    <a:pt x="222885" y="285750"/>
                  </a:lnTo>
                  <a:lnTo>
                    <a:pt x="25718" y="28575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615293CA-8EA6-47EE-8E5D-95225E9F2AA5}"/>
                </a:ext>
              </a:extLst>
            </p:cNvPr>
            <p:cNvSpPr/>
            <p:nvPr/>
          </p:nvSpPr>
          <p:spPr>
            <a:xfrm>
              <a:off x="7559992" y="3162299"/>
              <a:ext cx="290512" cy="308610"/>
            </a:xfrm>
            <a:custGeom>
              <a:avLst/>
              <a:gdLst>
                <a:gd name="connsiteX0" fmla="*/ 144780 w 290512"/>
                <a:gd name="connsiteY0" fmla="*/ 180023 h 308610"/>
                <a:gd name="connsiteX1" fmla="*/ 22860 w 290512"/>
                <a:gd name="connsiteY1" fmla="*/ 0 h 308610"/>
                <a:gd name="connsiteX2" fmla="*/ 0 w 290512"/>
                <a:gd name="connsiteY2" fmla="*/ 0 h 308610"/>
                <a:gd name="connsiteX3" fmla="*/ 0 w 290512"/>
                <a:gd name="connsiteY3" fmla="*/ 308610 h 308610"/>
                <a:gd name="connsiteX4" fmla="*/ 23813 w 290512"/>
                <a:gd name="connsiteY4" fmla="*/ 308610 h 308610"/>
                <a:gd name="connsiteX5" fmla="*/ 23813 w 290512"/>
                <a:gd name="connsiteY5" fmla="*/ 45720 h 308610"/>
                <a:gd name="connsiteX6" fmla="*/ 144780 w 290512"/>
                <a:gd name="connsiteY6" fmla="*/ 220980 h 308610"/>
                <a:gd name="connsiteX7" fmla="*/ 145732 w 290512"/>
                <a:gd name="connsiteY7" fmla="*/ 219075 h 308610"/>
                <a:gd name="connsiteX8" fmla="*/ 265747 w 290512"/>
                <a:gd name="connsiteY8" fmla="*/ 45720 h 308610"/>
                <a:gd name="connsiteX9" fmla="*/ 265747 w 290512"/>
                <a:gd name="connsiteY9" fmla="*/ 308610 h 308610"/>
                <a:gd name="connsiteX10" fmla="*/ 290513 w 290512"/>
                <a:gd name="connsiteY10" fmla="*/ 308610 h 308610"/>
                <a:gd name="connsiteX11" fmla="*/ 290513 w 290512"/>
                <a:gd name="connsiteY11" fmla="*/ 0 h 308610"/>
                <a:gd name="connsiteX12" fmla="*/ 267652 w 290512"/>
                <a:gd name="connsiteY12" fmla="*/ 0 h 3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0512" h="308610">
                  <a:moveTo>
                    <a:pt x="144780" y="180023"/>
                  </a:moveTo>
                  <a:lnTo>
                    <a:pt x="22860" y="0"/>
                  </a:lnTo>
                  <a:lnTo>
                    <a:pt x="0" y="0"/>
                  </a:lnTo>
                  <a:lnTo>
                    <a:pt x="0" y="308610"/>
                  </a:lnTo>
                  <a:lnTo>
                    <a:pt x="23813" y="308610"/>
                  </a:lnTo>
                  <a:lnTo>
                    <a:pt x="23813" y="45720"/>
                  </a:lnTo>
                  <a:lnTo>
                    <a:pt x="144780" y="220980"/>
                  </a:lnTo>
                  <a:lnTo>
                    <a:pt x="145732" y="219075"/>
                  </a:lnTo>
                  <a:lnTo>
                    <a:pt x="265747" y="45720"/>
                  </a:lnTo>
                  <a:lnTo>
                    <a:pt x="265747" y="308610"/>
                  </a:lnTo>
                  <a:lnTo>
                    <a:pt x="290513" y="308610"/>
                  </a:lnTo>
                  <a:lnTo>
                    <a:pt x="290513" y="0"/>
                  </a:lnTo>
                  <a:lnTo>
                    <a:pt x="267652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E997C60B-224D-4018-94AB-412771F30E5F}"/>
                </a:ext>
              </a:extLst>
            </p:cNvPr>
            <p:cNvSpPr/>
            <p:nvPr/>
          </p:nvSpPr>
          <p:spPr>
            <a:xfrm>
              <a:off x="7904797" y="3157537"/>
              <a:ext cx="226957" cy="317182"/>
            </a:xfrm>
            <a:custGeom>
              <a:avLst/>
              <a:gdLst>
                <a:gd name="connsiteX0" fmla="*/ 204788 w 226957"/>
                <a:gd name="connsiteY0" fmla="*/ 178118 h 317182"/>
                <a:gd name="connsiteX1" fmla="*/ 127635 w 226957"/>
                <a:gd name="connsiteY1" fmla="*/ 146685 h 317182"/>
                <a:gd name="connsiteX2" fmla="*/ 82868 w 226957"/>
                <a:gd name="connsiteY2" fmla="*/ 134303 h 317182"/>
                <a:gd name="connsiteX3" fmla="*/ 56197 w 226957"/>
                <a:gd name="connsiteY3" fmla="*/ 120015 h 317182"/>
                <a:gd name="connsiteX4" fmla="*/ 42863 w 226957"/>
                <a:gd name="connsiteY4" fmla="*/ 102870 h 317182"/>
                <a:gd name="connsiteX5" fmla="*/ 39053 w 226957"/>
                <a:gd name="connsiteY5" fmla="*/ 80963 h 317182"/>
                <a:gd name="connsiteX6" fmla="*/ 39053 w 226957"/>
                <a:gd name="connsiteY6" fmla="*/ 80010 h 317182"/>
                <a:gd name="connsiteX7" fmla="*/ 43815 w 226957"/>
                <a:gd name="connsiteY7" fmla="*/ 58103 h 317182"/>
                <a:gd name="connsiteX8" fmla="*/ 58103 w 226957"/>
                <a:gd name="connsiteY8" fmla="*/ 40005 h 317182"/>
                <a:gd name="connsiteX9" fmla="*/ 80963 w 226957"/>
                <a:gd name="connsiteY9" fmla="*/ 27623 h 317182"/>
                <a:gd name="connsiteX10" fmla="*/ 111443 w 226957"/>
                <a:gd name="connsiteY10" fmla="*/ 22860 h 317182"/>
                <a:gd name="connsiteX11" fmla="*/ 158115 w 226957"/>
                <a:gd name="connsiteY11" fmla="*/ 30480 h 317182"/>
                <a:gd name="connsiteX12" fmla="*/ 201930 w 226957"/>
                <a:gd name="connsiteY12" fmla="*/ 57150 h 317182"/>
                <a:gd name="connsiteX13" fmla="*/ 202883 w 226957"/>
                <a:gd name="connsiteY13" fmla="*/ 58103 h 317182"/>
                <a:gd name="connsiteX14" fmla="*/ 219075 w 226957"/>
                <a:gd name="connsiteY14" fmla="*/ 38100 h 317182"/>
                <a:gd name="connsiteX15" fmla="*/ 219075 w 226957"/>
                <a:gd name="connsiteY15" fmla="*/ 38100 h 317182"/>
                <a:gd name="connsiteX16" fmla="*/ 171450 w 226957"/>
                <a:gd name="connsiteY16" fmla="*/ 9525 h 317182"/>
                <a:gd name="connsiteX17" fmla="*/ 113347 w 226957"/>
                <a:gd name="connsiteY17" fmla="*/ 0 h 317182"/>
                <a:gd name="connsiteX18" fmla="*/ 73343 w 226957"/>
                <a:gd name="connsiteY18" fmla="*/ 5715 h 317182"/>
                <a:gd name="connsiteX19" fmla="*/ 41910 w 226957"/>
                <a:gd name="connsiteY19" fmla="*/ 22860 h 317182"/>
                <a:gd name="connsiteX20" fmla="*/ 20955 w 226957"/>
                <a:gd name="connsiteY20" fmla="*/ 48578 h 317182"/>
                <a:gd name="connsiteX21" fmla="*/ 13335 w 226957"/>
                <a:gd name="connsiteY21" fmla="*/ 80963 h 317182"/>
                <a:gd name="connsiteX22" fmla="*/ 13335 w 226957"/>
                <a:gd name="connsiteY22" fmla="*/ 81915 h 317182"/>
                <a:gd name="connsiteX23" fmla="*/ 19050 w 226957"/>
                <a:gd name="connsiteY23" fmla="*/ 113348 h 317182"/>
                <a:gd name="connsiteX24" fmla="*/ 37147 w 226957"/>
                <a:gd name="connsiteY24" fmla="*/ 138113 h 317182"/>
                <a:gd name="connsiteX25" fmla="*/ 69533 w 226957"/>
                <a:gd name="connsiteY25" fmla="*/ 156210 h 317182"/>
                <a:gd name="connsiteX26" fmla="*/ 117158 w 226957"/>
                <a:gd name="connsiteY26" fmla="*/ 169545 h 317182"/>
                <a:gd name="connsiteX27" fmla="*/ 160020 w 226957"/>
                <a:gd name="connsiteY27" fmla="*/ 180975 h 317182"/>
                <a:gd name="connsiteX28" fmla="*/ 185738 w 226957"/>
                <a:gd name="connsiteY28" fmla="*/ 195263 h 317182"/>
                <a:gd name="connsiteX29" fmla="*/ 199072 w 226957"/>
                <a:gd name="connsiteY29" fmla="*/ 212408 h 317182"/>
                <a:gd name="connsiteX30" fmla="*/ 202883 w 226957"/>
                <a:gd name="connsiteY30" fmla="*/ 233363 h 317182"/>
                <a:gd name="connsiteX31" fmla="*/ 202883 w 226957"/>
                <a:gd name="connsiteY31" fmla="*/ 234315 h 317182"/>
                <a:gd name="connsiteX32" fmla="*/ 197168 w 226957"/>
                <a:gd name="connsiteY32" fmla="*/ 258128 h 317182"/>
                <a:gd name="connsiteX33" fmla="*/ 181928 w 226957"/>
                <a:gd name="connsiteY33" fmla="*/ 277178 h 317182"/>
                <a:gd name="connsiteX34" fmla="*/ 158115 w 226957"/>
                <a:gd name="connsiteY34" fmla="*/ 289560 h 317182"/>
                <a:gd name="connsiteX35" fmla="*/ 126683 w 226957"/>
                <a:gd name="connsiteY35" fmla="*/ 294323 h 317182"/>
                <a:gd name="connsiteX36" fmla="*/ 95250 w 226957"/>
                <a:gd name="connsiteY36" fmla="*/ 291465 h 317182"/>
                <a:gd name="connsiteX37" fmla="*/ 67628 w 226957"/>
                <a:gd name="connsiteY37" fmla="*/ 282893 h 317182"/>
                <a:gd name="connsiteX38" fmla="*/ 41910 w 226957"/>
                <a:gd name="connsiteY38" fmla="*/ 268605 h 317182"/>
                <a:gd name="connsiteX39" fmla="*/ 17145 w 226957"/>
                <a:gd name="connsiteY39" fmla="*/ 248603 h 317182"/>
                <a:gd name="connsiteX40" fmla="*/ 16193 w 226957"/>
                <a:gd name="connsiteY40" fmla="*/ 247650 h 317182"/>
                <a:gd name="connsiteX41" fmla="*/ 0 w 226957"/>
                <a:gd name="connsiteY41" fmla="*/ 266700 h 317182"/>
                <a:gd name="connsiteX42" fmla="*/ 953 w 226957"/>
                <a:gd name="connsiteY42" fmla="*/ 267653 h 317182"/>
                <a:gd name="connsiteX43" fmla="*/ 58103 w 226957"/>
                <a:gd name="connsiteY43" fmla="*/ 304800 h 317182"/>
                <a:gd name="connsiteX44" fmla="*/ 124778 w 226957"/>
                <a:gd name="connsiteY44" fmla="*/ 317183 h 317182"/>
                <a:gd name="connsiteX45" fmla="*/ 165735 w 226957"/>
                <a:gd name="connsiteY45" fmla="*/ 311468 h 317182"/>
                <a:gd name="connsiteX46" fmla="*/ 198120 w 226957"/>
                <a:gd name="connsiteY46" fmla="*/ 294323 h 317182"/>
                <a:gd name="connsiteX47" fmla="*/ 219075 w 226957"/>
                <a:gd name="connsiteY47" fmla="*/ 267653 h 317182"/>
                <a:gd name="connsiteX48" fmla="*/ 226695 w 226957"/>
                <a:gd name="connsiteY48" fmla="*/ 233363 h 317182"/>
                <a:gd name="connsiteX49" fmla="*/ 226695 w 226957"/>
                <a:gd name="connsiteY49" fmla="*/ 232410 h 317182"/>
                <a:gd name="connsiteX50" fmla="*/ 204788 w 226957"/>
                <a:gd name="connsiteY50" fmla="*/ 178118 h 317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226957" h="317182">
                  <a:moveTo>
                    <a:pt x="204788" y="178118"/>
                  </a:moveTo>
                  <a:cubicBezTo>
                    <a:pt x="188595" y="164783"/>
                    <a:pt x="162878" y="154305"/>
                    <a:pt x="127635" y="146685"/>
                  </a:cubicBezTo>
                  <a:cubicBezTo>
                    <a:pt x="109538" y="142875"/>
                    <a:pt x="95250" y="139065"/>
                    <a:pt x="82868" y="134303"/>
                  </a:cubicBezTo>
                  <a:cubicBezTo>
                    <a:pt x="71438" y="129540"/>
                    <a:pt x="61913" y="124778"/>
                    <a:pt x="56197" y="120015"/>
                  </a:cubicBezTo>
                  <a:cubicBezTo>
                    <a:pt x="49530" y="115253"/>
                    <a:pt x="45720" y="108585"/>
                    <a:pt x="42863" y="102870"/>
                  </a:cubicBezTo>
                  <a:cubicBezTo>
                    <a:pt x="40005" y="96203"/>
                    <a:pt x="39053" y="89535"/>
                    <a:pt x="39053" y="80963"/>
                  </a:cubicBezTo>
                  <a:lnTo>
                    <a:pt x="39053" y="80010"/>
                  </a:lnTo>
                  <a:cubicBezTo>
                    <a:pt x="39053" y="72390"/>
                    <a:pt x="40958" y="64770"/>
                    <a:pt x="43815" y="58103"/>
                  </a:cubicBezTo>
                  <a:cubicBezTo>
                    <a:pt x="47625" y="51435"/>
                    <a:pt x="52388" y="45720"/>
                    <a:pt x="58103" y="40005"/>
                  </a:cubicBezTo>
                  <a:cubicBezTo>
                    <a:pt x="64770" y="35243"/>
                    <a:pt x="72390" y="30480"/>
                    <a:pt x="80963" y="27623"/>
                  </a:cubicBezTo>
                  <a:cubicBezTo>
                    <a:pt x="89535" y="24765"/>
                    <a:pt x="100013" y="22860"/>
                    <a:pt x="111443" y="22860"/>
                  </a:cubicBezTo>
                  <a:cubicBezTo>
                    <a:pt x="128588" y="22860"/>
                    <a:pt x="143828" y="25718"/>
                    <a:pt x="158115" y="30480"/>
                  </a:cubicBezTo>
                  <a:cubicBezTo>
                    <a:pt x="172403" y="35243"/>
                    <a:pt x="187643" y="44768"/>
                    <a:pt x="201930" y="57150"/>
                  </a:cubicBezTo>
                  <a:lnTo>
                    <a:pt x="202883" y="58103"/>
                  </a:lnTo>
                  <a:lnTo>
                    <a:pt x="219075" y="38100"/>
                  </a:lnTo>
                  <a:lnTo>
                    <a:pt x="219075" y="38100"/>
                  </a:lnTo>
                  <a:cubicBezTo>
                    <a:pt x="203835" y="25718"/>
                    <a:pt x="187643" y="16193"/>
                    <a:pt x="171450" y="9525"/>
                  </a:cubicBezTo>
                  <a:cubicBezTo>
                    <a:pt x="155258" y="3810"/>
                    <a:pt x="135255" y="0"/>
                    <a:pt x="113347" y="0"/>
                  </a:cubicBezTo>
                  <a:cubicBezTo>
                    <a:pt x="99060" y="0"/>
                    <a:pt x="85725" y="1905"/>
                    <a:pt x="73343" y="5715"/>
                  </a:cubicBezTo>
                  <a:cubicBezTo>
                    <a:pt x="60960" y="9525"/>
                    <a:pt x="50483" y="15240"/>
                    <a:pt x="41910" y="22860"/>
                  </a:cubicBezTo>
                  <a:cubicBezTo>
                    <a:pt x="33338" y="30480"/>
                    <a:pt x="25718" y="39053"/>
                    <a:pt x="20955" y="48578"/>
                  </a:cubicBezTo>
                  <a:cubicBezTo>
                    <a:pt x="16193" y="58103"/>
                    <a:pt x="13335" y="69533"/>
                    <a:pt x="13335" y="80963"/>
                  </a:cubicBezTo>
                  <a:lnTo>
                    <a:pt x="13335" y="81915"/>
                  </a:lnTo>
                  <a:cubicBezTo>
                    <a:pt x="13335" y="93345"/>
                    <a:pt x="15240" y="103823"/>
                    <a:pt x="19050" y="113348"/>
                  </a:cubicBezTo>
                  <a:cubicBezTo>
                    <a:pt x="22860" y="122873"/>
                    <a:pt x="29528" y="130493"/>
                    <a:pt x="37147" y="138113"/>
                  </a:cubicBezTo>
                  <a:cubicBezTo>
                    <a:pt x="45720" y="144780"/>
                    <a:pt x="56197" y="151448"/>
                    <a:pt x="69533" y="156210"/>
                  </a:cubicBezTo>
                  <a:cubicBezTo>
                    <a:pt x="82868" y="160973"/>
                    <a:pt x="99060" y="165735"/>
                    <a:pt x="117158" y="169545"/>
                  </a:cubicBezTo>
                  <a:cubicBezTo>
                    <a:pt x="134303" y="173355"/>
                    <a:pt x="148590" y="177165"/>
                    <a:pt x="160020" y="180975"/>
                  </a:cubicBezTo>
                  <a:cubicBezTo>
                    <a:pt x="170497" y="184785"/>
                    <a:pt x="180022" y="189548"/>
                    <a:pt x="185738" y="195263"/>
                  </a:cubicBezTo>
                  <a:cubicBezTo>
                    <a:pt x="192405" y="200025"/>
                    <a:pt x="196215" y="205740"/>
                    <a:pt x="199072" y="212408"/>
                  </a:cubicBezTo>
                  <a:cubicBezTo>
                    <a:pt x="201930" y="219075"/>
                    <a:pt x="202883" y="225743"/>
                    <a:pt x="202883" y="233363"/>
                  </a:cubicBezTo>
                  <a:lnTo>
                    <a:pt x="202883" y="234315"/>
                  </a:lnTo>
                  <a:cubicBezTo>
                    <a:pt x="202883" y="242888"/>
                    <a:pt x="200978" y="250508"/>
                    <a:pt x="197168" y="258128"/>
                  </a:cubicBezTo>
                  <a:cubicBezTo>
                    <a:pt x="193358" y="265748"/>
                    <a:pt x="188595" y="271463"/>
                    <a:pt x="181928" y="277178"/>
                  </a:cubicBezTo>
                  <a:cubicBezTo>
                    <a:pt x="175260" y="282893"/>
                    <a:pt x="167640" y="286703"/>
                    <a:pt x="158115" y="289560"/>
                  </a:cubicBezTo>
                  <a:cubicBezTo>
                    <a:pt x="148590" y="292418"/>
                    <a:pt x="138113" y="294323"/>
                    <a:pt x="126683" y="294323"/>
                  </a:cubicBezTo>
                  <a:cubicBezTo>
                    <a:pt x="115253" y="294323"/>
                    <a:pt x="104775" y="293370"/>
                    <a:pt x="95250" y="291465"/>
                  </a:cubicBezTo>
                  <a:cubicBezTo>
                    <a:pt x="85725" y="289560"/>
                    <a:pt x="76200" y="286703"/>
                    <a:pt x="67628" y="282893"/>
                  </a:cubicBezTo>
                  <a:cubicBezTo>
                    <a:pt x="59055" y="279083"/>
                    <a:pt x="50483" y="274320"/>
                    <a:pt x="41910" y="268605"/>
                  </a:cubicBezTo>
                  <a:cubicBezTo>
                    <a:pt x="33338" y="262890"/>
                    <a:pt x="25718" y="256223"/>
                    <a:pt x="17145" y="248603"/>
                  </a:cubicBezTo>
                  <a:lnTo>
                    <a:pt x="16193" y="247650"/>
                  </a:lnTo>
                  <a:lnTo>
                    <a:pt x="0" y="266700"/>
                  </a:lnTo>
                  <a:lnTo>
                    <a:pt x="953" y="267653"/>
                  </a:lnTo>
                  <a:cubicBezTo>
                    <a:pt x="19050" y="283845"/>
                    <a:pt x="39053" y="296228"/>
                    <a:pt x="58103" y="304800"/>
                  </a:cubicBezTo>
                  <a:cubicBezTo>
                    <a:pt x="78105" y="313373"/>
                    <a:pt x="100013" y="317183"/>
                    <a:pt x="124778" y="317183"/>
                  </a:cubicBezTo>
                  <a:cubicBezTo>
                    <a:pt x="140018" y="317183"/>
                    <a:pt x="153353" y="315278"/>
                    <a:pt x="165735" y="311468"/>
                  </a:cubicBezTo>
                  <a:cubicBezTo>
                    <a:pt x="178118" y="307658"/>
                    <a:pt x="189547" y="301943"/>
                    <a:pt x="198120" y="294323"/>
                  </a:cubicBezTo>
                  <a:cubicBezTo>
                    <a:pt x="206693" y="286703"/>
                    <a:pt x="214313" y="278130"/>
                    <a:pt x="219075" y="267653"/>
                  </a:cubicBezTo>
                  <a:cubicBezTo>
                    <a:pt x="223838" y="257175"/>
                    <a:pt x="226695" y="245745"/>
                    <a:pt x="226695" y="233363"/>
                  </a:cubicBezTo>
                  <a:lnTo>
                    <a:pt x="226695" y="232410"/>
                  </a:lnTo>
                  <a:cubicBezTo>
                    <a:pt x="228600" y="209550"/>
                    <a:pt x="220028" y="191453"/>
                    <a:pt x="204788" y="178118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A5CE6EDD-5ABC-4B39-8877-0AF54C51C5DF}"/>
                </a:ext>
              </a:extLst>
            </p:cNvPr>
            <p:cNvSpPr/>
            <p:nvPr/>
          </p:nvSpPr>
          <p:spPr>
            <a:xfrm>
              <a:off x="4716779" y="3569969"/>
              <a:ext cx="121920" cy="126682"/>
            </a:xfrm>
            <a:custGeom>
              <a:avLst/>
              <a:gdLst>
                <a:gd name="connsiteX0" fmla="*/ 60960 w 121920"/>
                <a:gd name="connsiteY0" fmla="*/ 66675 h 126682"/>
                <a:gd name="connsiteX1" fmla="*/ 17145 w 121920"/>
                <a:gd name="connsiteY1" fmla="*/ 0 h 126682"/>
                <a:gd name="connsiteX2" fmla="*/ 0 w 121920"/>
                <a:gd name="connsiteY2" fmla="*/ 0 h 126682"/>
                <a:gd name="connsiteX3" fmla="*/ 0 w 121920"/>
                <a:gd name="connsiteY3" fmla="*/ 126682 h 126682"/>
                <a:gd name="connsiteX4" fmla="*/ 17145 w 121920"/>
                <a:gd name="connsiteY4" fmla="*/ 126682 h 126682"/>
                <a:gd name="connsiteX5" fmla="*/ 17145 w 121920"/>
                <a:gd name="connsiteY5" fmla="*/ 30480 h 126682"/>
                <a:gd name="connsiteX6" fmla="*/ 60960 w 121920"/>
                <a:gd name="connsiteY6" fmla="*/ 94298 h 126682"/>
                <a:gd name="connsiteX7" fmla="*/ 61913 w 121920"/>
                <a:gd name="connsiteY7" fmla="*/ 93345 h 126682"/>
                <a:gd name="connsiteX8" fmla="*/ 104775 w 121920"/>
                <a:gd name="connsiteY8" fmla="*/ 30480 h 126682"/>
                <a:gd name="connsiteX9" fmla="*/ 104775 w 121920"/>
                <a:gd name="connsiteY9" fmla="*/ 126682 h 126682"/>
                <a:gd name="connsiteX10" fmla="*/ 121920 w 121920"/>
                <a:gd name="connsiteY10" fmla="*/ 126682 h 126682"/>
                <a:gd name="connsiteX11" fmla="*/ 121920 w 121920"/>
                <a:gd name="connsiteY11" fmla="*/ 0 h 126682"/>
                <a:gd name="connsiteX12" fmla="*/ 104775 w 121920"/>
                <a:gd name="connsiteY12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1920" h="126682">
                  <a:moveTo>
                    <a:pt x="60960" y="66675"/>
                  </a:moveTo>
                  <a:lnTo>
                    <a:pt x="17145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17145" y="126682"/>
                  </a:lnTo>
                  <a:lnTo>
                    <a:pt x="17145" y="30480"/>
                  </a:lnTo>
                  <a:lnTo>
                    <a:pt x="60960" y="94298"/>
                  </a:lnTo>
                  <a:lnTo>
                    <a:pt x="61913" y="93345"/>
                  </a:lnTo>
                  <a:lnTo>
                    <a:pt x="104775" y="30480"/>
                  </a:lnTo>
                  <a:lnTo>
                    <a:pt x="104775" y="126682"/>
                  </a:lnTo>
                  <a:lnTo>
                    <a:pt x="121920" y="126682"/>
                  </a:lnTo>
                  <a:lnTo>
                    <a:pt x="121920" y="0"/>
                  </a:lnTo>
                  <a:lnTo>
                    <a:pt x="104775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F6709E6E-01A8-4BFB-9776-54FD6C2F36A1}"/>
                </a:ext>
              </a:extLst>
            </p:cNvPr>
            <p:cNvSpPr/>
            <p:nvPr/>
          </p:nvSpPr>
          <p:spPr>
            <a:xfrm>
              <a:off x="4890135" y="3569017"/>
              <a:ext cx="129539" cy="127634"/>
            </a:xfrm>
            <a:custGeom>
              <a:avLst/>
              <a:gdLst>
                <a:gd name="connsiteX0" fmla="*/ 90488 w 129539"/>
                <a:gd name="connsiteY0" fmla="*/ 79057 h 127634"/>
                <a:gd name="connsiteX1" fmla="*/ 39052 w 129539"/>
                <a:gd name="connsiteY1" fmla="*/ 79057 h 127634"/>
                <a:gd name="connsiteX2" fmla="*/ 64770 w 129539"/>
                <a:gd name="connsiteY2" fmla="*/ 21907 h 127634"/>
                <a:gd name="connsiteX3" fmla="*/ 90488 w 129539"/>
                <a:gd name="connsiteY3" fmla="*/ 79057 h 127634"/>
                <a:gd name="connsiteX4" fmla="*/ 58102 w 129539"/>
                <a:gd name="connsiteY4" fmla="*/ 0 h 127634"/>
                <a:gd name="connsiteX5" fmla="*/ 0 w 129539"/>
                <a:gd name="connsiteY5" fmla="*/ 127635 h 127634"/>
                <a:gd name="connsiteX6" fmla="*/ 18098 w 129539"/>
                <a:gd name="connsiteY6" fmla="*/ 127635 h 127634"/>
                <a:gd name="connsiteX7" fmla="*/ 32385 w 129539"/>
                <a:gd name="connsiteY7" fmla="*/ 95250 h 127634"/>
                <a:gd name="connsiteX8" fmla="*/ 97155 w 129539"/>
                <a:gd name="connsiteY8" fmla="*/ 95250 h 127634"/>
                <a:gd name="connsiteX9" fmla="*/ 111442 w 129539"/>
                <a:gd name="connsiteY9" fmla="*/ 127635 h 127634"/>
                <a:gd name="connsiteX10" fmla="*/ 129540 w 129539"/>
                <a:gd name="connsiteY10" fmla="*/ 127635 h 127634"/>
                <a:gd name="connsiteX11" fmla="*/ 71438 w 129539"/>
                <a:gd name="connsiteY11" fmla="*/ 0 h 127634"/>
                <a:gd name="connsiteX12" fmla="*/ 58102 w 129539"/>
                <a:gd name="connsiteY12" fmla="*/ 0 h 127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9539" h="127634">
                  <a:moveTo>
                    <a:pt x="90488" y="79057"/>
                  </a:moveTo>
                  <a:lnTo>
                    <a:pt x="39052" y="79057"/>
                  </a:lnTo>
                  <a:lnTo>
                    <a:pt x="64770" y="21907"/>
                  </a:lnTo>
                  <a:lnTo>
                    <a:pt x="90488" y="79057"/>
                  </a:lnTo>
                  <a:close/>
                  <a:moveTo>
                    <a:pt x="58102" y="0"/>
                  </a:moveTo>
                  <a:lnTo>
                    <a:pt x="0" y="127635"/>
                  </a:lnTo>
                  <a:lnTo>
                    <a:pt x="18098" y="127635"/>
                  </a:lnTo>
                  <a:lnTo>
                    <a:pt x="32385" y="95250"/>
                  </a:lnTo>
                  <a:lnTo>
                    <a:pt x="97155" y="95250"/>
                  </a:lnTo>
                  <a:lnTo>
                    <a:pt x="111442" y="127635"/>
                  </a:lnTo>
                  <a:lnTo>
                    <a:pt x="129540" y="127635"/>
                  </a:lnTo>
                  <a:lnTo>
                    <a:pt x="71438" y="0"/>
                  </a:lnTo>
                  <a:lnTo>
                    <a:pt x="58102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F42D5F9E-22D3-4417-AF2F-CB0B9A8EE597}"/>
                </a:ext>
              </a:extLst>
            </p:cNvPr>
            <p:cNvSpPr/>
            <p:nvPr/>
          </p:nvSpPr>
          <p:spPr>
            <a:xfrm>
              <a:off x="5068252" y="3567112"/>
              <a:ext cx="94297" cy="132397"/>
            </a:xfrm>
            <a:custGeom>
              <a:avLst/>
              <a:gdLst>
                <a:gd name="connsiteX0" fmla="*/ 81915 w 94297"/>
                <a:gd name="connsiteY0" fmla="*/ 71438 h 132397"/>
                <a:gd name="connsiteX1" fmla="*/ 50483 w 94297"/>
                <a:gd name="connsiteY1" fmla="*/ 58102 h 132397"/>
                <a:gd name="connsiteX2" fmla="*/ 34290 w 94297"/>
                <a:gd name="connsiteY2" fmla="*/ 53340 h 132397"/>
                <a:gd name="connsiteX3" fmla="*/ 24765 w 94297"/>
                <a:gd name="connsiteY3" fmla="*/ 48577 h 132397"/>
                <a:gd name="connsiteX4" fmla="*/ 20002 w 94297"/>
                <a:gd name="connsiteY4" fmla="*/ 42863 h 132397"/>
                <a:gd name="connsiteX5" fmla="*/ 19050 w 94297"/>
                <a:gd name="connsiteY5" fmla="*/ 35243 h 132397"/>
                <a:gd name="connsiteX6" fmla="*/ 25718 w 94297"/>
                <a:gd name="connsiteY6" fmla="*/ 21907 h 132397"/>
                <a:gd name="connsiteX7" fmla="*/ 43815 w 94297"/>
                <a:gd name="connsiteY7" fmla="*/ 16193 h 132397"/>
                <a:gd name="connsiteX8" fmla="*/ 61913 w 94297"/>
                <a:gd name="connsiteY8" fmla="*/ 19050 h 132397"/>
                <a:gd name="connsiteX9" fmla="*/ 79058 w 94297"/>
                <a:gd name="connsiteY9" fmla="*/ 28575 h 132397"/>
                <a:gd name="connsiteX10" fmla="*/ 80010 w 94297"/>
                <a:gd name="connsiteY10" fmla="*/ 29527 h 132397"/>
                <a:gd name="connsiteX11" fmla="*/ 90488 w 94297"/>
                <a:gd name="connsiteY11" fmla="*/ 16193 h 132397"/>
                <a:gd name="connsiteX12" fmla="*/ 89535 w 94297"/>
                <a:gd name="connsiteY12" fmla="*/ 15240 h 132397"/>
                <a:gd name="connsiteX13" fmla="*/ 69533 w 94297"/>
                <a:gd name="connsiteY13" fmla="*/ 3810 h 132397"/>
                <a:gd name="connsiteX14" fmla="*/ 45720 w 94297"/>
                <a:gd name="connsiteY14" fmla="*/ 0 h 132397"/>
                <a:gd name="connsiteX15" fmla="*/ 28575 w 94297"/>
                <a:gd name="connsiteY15" fmla="*/ 2857 h 132397"/>
                <a:gd name="connsiteX16" fmla="*/ 15240 w 94297"/>
                <a:gd name="connsiteY16" fmla="*/ 10477 h 132397"/>
                <a:gd name="connsiteX17" fmla="*/ 6668 w 94297"/>
                <a:gd name="connsiteY17" fmla="*/ 21907 h 132397"/>
                <a:gd name="connsiteX18" fmla="*/ 3810 w 94297"/>
                <a:gd name="connsiteY18" fmla="*/ 36195 h 132397"/>
                <a:gd name="connsiteX19" fmla="*/ 6668 w 94297"/>
                <a:gd name="connsiteY19" fmla="*/ 50482 h 132397"/>
                <a:gd name="connsiteX20" fmla="*/ 14288 w 94297"/>
                <a:gd name="connsiteY20" fmla="*/ 60960 h 132397"/>
                <a:gd name="connsiteX21" fmla="*/ 27623 w 94297"/>
                <a:gd name="connsiteY21" fmla="*/ 68580 h 132397"/>
                <a:gd name="connsiteX22" fmla="*/ 46673 w 94297"/>
                <a:gd name="connsiteY22" fmla="*/ 74295 h 132397"/>
                <a:gd name="connsiteX23" fmla="*/ 62865 w 94297"/>
                <a:gd name="connsiteY23" fmla="*/ 79057 h 132397"/>
                <a:gd name="connsiteX24" fmla="*/ 72390 w 94297"/>
                <a:gd name="connsiteY24" fmla="*/ 83820 h 132397"/>
                <a:gd name="connsiteX25" fmla="*/ 77152 w 94297"/>
                <a:gd name="connsiteY25" fmla="*/ 89535 h 132397"/>
                <a:gd name="connsiteX26" fmla="*/ 78105 w 94297"/>
                <a:gd name="connsiteY26" fmla="*/ 97155 h 132397"/>
                <a:gd name="connsiteX27" fmla="*/ 71438 w 94297"/>
                <a:gd name="connsiteY27" fmla="*/ 110490 h 132397"/>
                <a:gd name="connsiteX28" fmla="*/ 52388 w 94297"/>
                <a:gd name="connsiteY28" fmla="*/ 116205 h 132397"/>
                <a:gd name="connsiteX29" fmla="*/ 30480 w 94297"/>
                <a:gd name="connsiteY29" fmla="*/ 112395 h 132397"/>
                <a:gd name="connsiteX30" fmla="*/ 11430 w 94297"/>
                <a:gd name="connsiteY30" fmla="*/ 100013 h 132397"/>
                <a:gd name="connsiteX31" fmla="*/ 10477 w 94297"/>
                <a:gd name="connsiteY31" fmla="*/ 99060 h 132397"/>
                <a:gd name="connsiteX32" fmla="*/ 0 w 94297"/>
                <a:gd name="connsiteY32" fmla="*/ 111443 h 132397"/>
                <a:gd name="connsiteX33" fmla="*/ 952 w 94297"/>
                <a:gd name="connsiteY33" fmla="*/ 112395 h 132397"/>
                <a:gd name="connsiteX34" fmla="*/ 24765 w 94297"/>
                <a:gd name="connsiteY34" fmla="*/ 127635 h 132397"/>
                <a:gd name="connsiteX35" fmla="*/ 52388 w 94297"/>
                <a:gd name="connsiteY35" fmla="*/ 132398 h 132397"/>
                <a:gd name="connsiteX36" fmla="*/ 69533 w 94297"/>
                <a:gd name="connsiteY36" fmla="*/ 129540 h 132397"/>
                <a:gd name="connsiteX37" fmla="*/ 82868 w 94297"/>
                <a:gd name="connsiteY37" fmla="*/ 121920 h 132397"/>
                <a:gd name="connsiteX38" fmla="*/ 91440 w 94297"/>
                <a:gd name="connsiteY38" fmla="*/ 110490 h 132397"/>
                <a:gd name="connsiteX39" fmla="*/ 94298 w 94297"/>
                <a:gd name="connsiteY39" fmla="*/ 95250 h 132397"/>
                <a:gd name="connsiteX40" fmla="*/ 81915 w 94297"/>
                <a:gd name="connsiteY40" fmla="*/ 71438 h 132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94297" h="132397">
                  <a:moveTo>
                    <a:pt x="81915" y="71438"/>
                  </a:moveTo>
                  <a:cubicBezTo>
                    <a:pt x="75248" y="65723"/>
                    <a:pt x="64770" y="61913"/>
                    <a:pt x="50483" y="58102"/>
                  </a:cubicBezTo>
                  <a:cubicBezTo>
                    <a:pt x="43815" y="57150"/>
                    <a:pt x="38100" y="55245"/>
                    <a:pt x="34290" y="53340"/>
                  </a:cubicBezTo>
                  <a:cubicBezTo>
                    <a:pt x="30480" y="51435"/>
                    <a:pt x="26670" y="50482"/>
                    <a:pt x="24765" y="48577"/>
                  </a:cubicBezTo>
                  <a:cubicBezTo>
                    <a:pt x="22860" y="46673"/>
                    <a:pt x="20955" y="44768"/>
                    <a:pt x="20002" y="42863"/>
                  </a:cubicBezTo>
                  <a:cubicBezTo>
                    <a:pt x="19050" y="40957"/>
                    <a:pt x="19050" y="38100"/>
                    <a:pt x="19050" y="35243"/>
                  </a:cubicBezTo>
                  <a:cubicBezTo>
                    <a:pt x="19050" y="30480"/>
                    <a:pt x="20955" y="25718"/>
                    <a:pt x="25718" y="21907"/>
                  </a:cubicBezTo>
                  <a:cubicBezTo>
                    <a:pt x="30480" y="18098"/>
                    <a:pt x="36195" y="16193"/>
                    <a:pt x="43815" y="16193"/>
                  </a:cubicBezTo>
                  <a:cubicBezTo>
                    <a:pt x="49530" y="16193"/>
                    <a:pt x="56198" y="17145"/>
                    <a:pt x="61913" y="19050"/>
                  </a:cubicBezTo>
                  <a:cubicBezTo>
                    <a:pt x="67627" y="20955"/>
                    <a:pt x="73343" y="24765"/>
                    <a:pt x="79058" y="28575"/>
                  </a:cubicBezTo>
                  <a:lnTo>
                    <a:pt x="80010" y="29527"/>
                  </a:lnTo>
                  <a:lnTo>
                    <a:pt x="90488" y="16193"/>
                  </a:lnTo>
                  <a:lnTo>
                    <a:pt x="89535" y="15240"/>
                  </a:lnTo>
                  <a:cubicBezTo>
                    <a:pt x="82868" y="10477"/>
                    <a:pt x="76200" y="6668"/>
                    <a:pt x="69533" y="3810"/>
                  </a:cubicBezTo>
                  <a:cubicBezTo>
                    <a:pt x="62865" y="952"/>
                    <a:pt x="54293" y="0"/>
                    <a:pt x="45720" y="0"/>
                  </a:cubicBezTo>
                  <a:cubicBezTo>
                    <a:pt x="40005" y="0"/>
                    <a:pt x="34290" y="952"/>
                    <a:pt x="28575" y="2857"/>
                  </a:cubicBezTo>
                  <a:cubicBezTo>
                    <a:pt x="23813" y="4763"/>
                    <a:pt x="19050" y="6668"/>
                    <a:pt x="15240" y="10477"/>
                  </a:cubicBezTo>
                  <a:cubicBezTo>
                    <a:pt x="11430" y="13335"/>
                    <a:pt x="8573" y="17145"/>
                    <a:pt x="6668" y="21907"/>
                  </a:cubicBezTo>
                  <a:cubicBezTo>
                    <a:pt x="4763" y="26670"/>
                    <a:pt x="3810" y="30480"/>
                    <a:pt x="3810" y="36195"/>
                  </a:cubicBezTo>
                  <a:cubicBezTo>
                    <a:pt x="3810" y="41910"/>
                    <a:pt x="4763" y="45720"/>
                    <a:pt x="6668" y="50482"/>
                  </a:cubicBezTo>
                  <a:cubicBezTo>
                    <a:pt x="8573" y="54293"/>
                    <a:pt x="11430" y="58102"/>
                    <a:pt x="14288" y="60960"/>
                  </a:cubicBezTo>
                  <a:cubicBezTo>
                    <a:pt x="18098" y="63818"/>
                    <a:pt x="21908" y="66675"/>
                    <a:pt x="27623" y="68580"/>
                  </a:cubicBezTo>
                  <a:cubicBezTo>
                    <a:pt x="33338" y="70485"/>
                    <a:pt x="39052" y="72390"/>
                    <a:pt x="46673" y="74295"/>
                  </a:cubicBezTo>
                  <a:cubicBezTo>
                    <a:pt x="53340" y="75248"/>
                    <a:pt x="58102" y="77152"/>
                    <a:pt x="62865" y="79057"/>
                  </a:cubicBezTo>
                  <a:cubicBezTo>
                    <a:pt x="66675" y="80963"/>
                    <a:pt x="69533" y="81915"/>
                    <a:pt x="72390" y="83820"/>
                  </a:cubicBezTo>
                  <a:cubicBezTo>
                    <a:pt x="74295" y="85725"/>
                    <a:pt x="76200" y="87630"/>
                    <a:pt x="77152" y="89535"/>
                  </a:cubicBezTo>
                  <a:cubicBezTo>
                    <a:pt x="78105" y="91440"/>
                    <a:pt x="78105" y="94298"/>
                    <a:pt x="78105" y="97155"/>
                  </a:cubicBezTo>
                  <a:cubicBezTo>
                    <a:pt x="78105" y="102870"/>
                    <a:pt x="76200" y="107632"/>
                    <a:pt x="71438" y="110490"/>
                  </a:cubicBezTo>
                  <a:cubicBezTo>
                    <a:pt x="66675" y="114300"/>
                    <a:pt x="60008" y="116205"/>
                    <a:pt x="52388" y="116205"/>
                  </a:cubicBezTo>
                  <a:cubicBezTo>
                    <a:pt x="43815" y="116205"/>
                    <a:pt x="36195" y="115252"/>
                    <a:pt x="30480" y="112395"/>
                  </a:cubicBezTo>
                  <a:cubicBezTo>
                    <a:pt x="23813" y="109538"/>
                    <a:pt x="18098" y="105727"/>
                    <a:pt x="11430" y="100013"/>
                  </a:cubicBezTo>
                  <a:lnTo>
                    <a:pt x="10477" y="99060"/>
                  </a:lnTo>
                  <a:lnTo>
                    <a:pt x="0" y="111443"/>
                  </a:lnTo>
                  <a:lnTo>
                    <a:pt x="952" y="112395"/>
                  </a:lnTo>
                  <a:cubicBezTo>
                    <a:pt x="8573" y="119063"/>
                    <a:pt x="16193" y="124777"/>
                    <a:pt x="24765" y="127635"/>
                  </a:cubicBezTo>
                  <a:cubicBezTo>
                    <a:pt x="33338" y="130493"/>
                    <a:pt x="41910" y="132398"/>
                    <a:pt x="52388" y="132398"/>
                  </a:cubicBezTo>
                  <a:cubicBezTo>
                    <a:pt x="59055" y="132398"/>
                    <a:pt x="64770" y="131445"/>
                    <a:pt x="69533" y="129540"/>
                  </a:cubicBezTo>
                  <a:cubicBezTo>
                    <a:pt x="75248" y="127635"/>
                    <a:pt x="79058" y="125730"/>
                    <a:pt x="82868" y="121920"/>
                  </a:cubicBezTo>
                  <a:cubicBezTo>
                    <a:pt x="86677" y="119063"/>
                    <a:pt x="89535" y="115252"/>
                    <a:pt x="91440" y="110490"/>
                  </a:cubicBezTo>
                  <a:cubicBezTo>
                    <a:pt x="93345" y="105727"/>
                    <a:pt x="94298" y="100965"/>
                    <a:pt x="94298" y="95250"/>
                  </a:cubicBezTo>
                  <a:cubicBezTo>
                    <a:pt x="92393" y="84773"/>
                    <a:pt x="88583" y="77152"/>
                    <a:pt x="81915" y="71438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D87B7F50-C9A6-4970-9344-DD66EB5F5EA4}"/>
                </a:ext>
              </a:extLst>
            </p:cNvPr>
            <p:cNvSpPr/>
            <p:nvPr/>
          </p:nvSpPr>
          <p:spPr>
            <a:xfrm>
              <a:off x="5208270" y="3569969"/>
              <a:ext cx="100012" cy="126682"/>
            </a:xfrm>
            <a:custGeom>
              <a:avLst/>
              <a:gdLst>
                <a:gd name="connsiteX0" fmla="*/ 0 w 100012"/>
                <a:gd name="connsiteY0" fmla="*/ 16193 h 126682"/>
                <a:gd name="connsiteX1" fmla="*/ 41910 w 100012"/>
                <a:gd name="connsiteY1" fmla="*/ 16193 h 126682"/>
                <a:gd name="connsiteX2" fmla="*/ 41910 w 100012"/>
                <a:gd name="connsiteY2" fmla="*/ 126682 h 126682"/>
                <a:gd name="connsiteX3" fmla="*/ 59055 w 100012"/>
                <a:gd name="connsiteY3" fmla="*/ 126682 h 126682"/>
                <a:gd name="connsiteX4" fmla="*/ 59055 w 100012"/>
                <a:gd name="connsiteY4" fmla="*/ 16193 h 126682"/>
                <a:gd name="connsiteX5" fmla="*/ 100013 w 100012"/>
                <a:gd name="connsiteY5" fmla="*/ 16193 h 126682"/>
                <a:gd name="connsiteX6" fmla="*/ 100013 w 100012"/>
                <a:gd name="connsiteY6" fmla="*/ 0 h 126682"/>
                <a:gd name="connsiteX7" fmla="*/ 0 w 100012"/>
                <a:gd name="connsiteY7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012" h="126682">
                  <a:moveTo>
                    <a:pt x="0" y="16193"/>
                  </a:moveTo>
                  <a:lnTo>
                    <a:pt x="41910" y="16193"/>
                  </a:lnTo>
                  <a:lnTo>
                    <a:pt x="41910" y="126682"/>
                  </a:lnTo>
                  <a:lnTo>
                    <a:pt x="59055" y="126682"/>
                  </a:lnTo>
                  <a:lnTo>
                    <a:pt x="59055" y="16193"/>
                  </a:lnTo>
                  <a:lnTo>
                    <a:pt x="100013" y="16193"/>
                  </a:lnTo>
                  <a:lnTo>
                    <a:pt x="10001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5B82FED6-9C63-4E62-B9D4-08A5D54D7120}"/>
                </a:ext>
              </a:extLst>
            </p:cNvPr>
            <p:cNvSpPr/>
            <p:nvPr/>
          </p:nvSpPr>
          <p:spPr>
            <a:xfrm>
              <a:off x="5363527" y="3569969"/>
              <a:ext cx="93344" cy="126682"/>
            </a:xfrm>
            <a:custGeom>
              <a:avLst/>
              <a:gdLst>
                <a:gd name="connsiteX0" fmla="*/ 17145 w 93344"/>
                <a:gd name="connsiteY0" fmla="*/ 70485 h 126682"/>
                <a:gd name="connsiteX1" fmla="*/ 83820 w 93344"/>
                <a:gd name="connsiteY1" fmla="*/ 70485 h 126682"/>
                <a:gd name="connsiteX2" fmla="*/ 83820 w 93344"/>
                <a:gd name="connsiteY2" fmla="*/ 55245 h 126682"/>
                <a:gd name="connsiteX3" fmla="*/ 17145 w 93344"/>
                <a:gd name="connsiteY3" fmla="*/ 55245 h 126682"/>
                <a:gd name="connsiteX4" fmla="*/ 17145 w 93344"/>
                <a:gd name="connsiteY4" fmla="*/ 16193 h 126682"/>
                <a:gd name="connsiteX5" fmla="*/ 92392 w 93344"/>
                <a:gd name="connsiteY5" fmla="*/ 16193 h 126682"/>
                <a:gd name="connsiteX6" fmla="*/ 92392 w 93344"/>
                <a:gd name="connsiteY6" fmla="*/ 0 h 126682"/>
                <a:gd name="connsiteX7" fmla="*/ 0 w 93344"/>
                <a:gd name="connsiteY7" fmla="*/ 0 h 126682"/>
                <a:gd name="connsiteX8" fmla="*/ 0 w 93344"/>
                <a:gd name="connsiteY8" fmla="*/ 126682 h 126682"/>
                <a:gd name="connsiteX9" fmla="*/ 93345 w 93344"/>
                <a:gd name="connsiteY9" fmla="*/ 126682 h 126682"/>
                <a:gd name="connsiteX10" fmla="*/ 93345 w 93344"/>
                <a:gd name="connsiteY10" fmla="*/ 111443 h 126682"/>
                <a:gd name="connsiteX11" fmla="*/ 17145 w 93344"/>
                <a:gd name="connsiteY11" fmla="*/ 111443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3344" h="126682">
                  <a:moveTo>
                    <a:pt x="17145" y="70485"/>
                  </a:moveTo>
                  <a:lnTo>
                    <a:pt x="83820" y="70485"/>
                  </a:lnTo>
                  <a:lnTo>
                    <a:pt x="83820" y="55245"/>
                  </a:lnTo>
                  <a:lnTo>
                    <a:pt x="17145" y="55245"/>
                  </a:lnTo>
                  <a:lnTo>
                    <a:pt x="17145" y="16193"/>
                  </a:lnTo>
                  <a:lnTo>
                    <a:pt x="92392" y="16193"/>
                  </a:lnTo>
                  <a:lnTo>
                    <a:pt x="92392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93345" y="126682"/>
                  </a:lnTo>
                  <a:lnTo>
                    <a:pt x="93345" y="111443"/>
                  </a:lnTo>
                  <a:lnTo>
                    <a:pt x="17145" y="11144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49CF26A2-3A85-432D-8492-82FFEA7D4291}"/>
                </a:ext>
              </a:extLst>
            </p:cNvPr>
            <p:cNvSpPr/>
            <p:nvPr/>
          </p:nvSpPr>
          <p:spPr>
            <a:xfrm>
              <a:off x="5514022" y="3569017"/>
              <a:ext cx="106680" cy="126682"/>
            </a:xfrm>
            <a:custGeom>
              <a:avLst/>
              <a:gdLst>
                <a:gd name="connsiteX0" fmla="*/ 74295 w 106680"/>
                <a:gd name="connsiteY0" fmla="*/ 57150 h 126682"/>
                <a:gd name="connsiteX1" fmla="*/ 64770 w 106680"/>
                <a:gd name="connsiteY1" fmla="*/ 61913 h 126682"/>
                <a:gd name="connsiteX2" fmla="*/ 52388 w 106680"/>
                <a:gd name="connsiteY2" fmla="*/ 63818 h 126682"/>
                <a:gd name="connsiteX3" fmla="*/ 16193 w 106680"/>
                <a:gd name="connsiteY3" fmla="*/ 63818 h 126682"/>
                <a:gd name="connsiteX4" fmla="*/ 16193 w 106680"/>
                <a:gd name="connsiteY4" fmla="*/ 17145 h 126682"/>
                <a:gd name="connsiteX5" fmla="*/ 52388 w 106680"/>
                <a:gd name="connsiteY5" fmla="*/ 17145 h 126682"/>
                <a:gd name="connsiteX6" fmla="*/ 74295 w 106680"/>
                <a:gd name="connsiteY6" fmla="*/ 22860 h 126682"/>
                <a:gd name="connsiteX7" fmla="*/ 81915 w 106680"/>
                <a:gd name="connsiteY7" fmla="*/ 40005 h 126682"/>
                <a:gd name="connsiteX8" fmla="*/ 80010 w 106680"/>
                <a:gd name="connsiteY8" fmla="*/ 49530 h 126682"/>
                <a:gd name="connsiteX9" fmla="*/ 74295 w 106680"/>
                <a:gd name="connsiteY9" fmla="*/ 57150 h 126682"/>
                <a:gd name="connsiteX10" fmla="*/ 79058 w 106680"/>
                <a:gd name="connsiteY10" fmla="*/ 73343 h 126682"/>
                <a:gd name="connsiteX11" fmla="*/ 90488 w 106680"/>
                <a:gd name="connsiteY11" fmla="*/ 65722 h 126682"/>
                <a:gd name="connsiteX12" fmla="*/ 98108 w 106680"/>
                <a:gd name="connsiteY12" fmla="*/ 54293 h 126682"/>
                <a:gd name="connsiteX13" fmla="*/ 100965 w 106680"/>
                <a:gd name="connsiteY13" fmla="*/ 39052 h 126682"/>
                <a:gd name="connsiteX14" fmla="*/ 98108 w 106680"/>
                <a:gd name="connsiteY14" fmla="*/ 24765 h 126682"/>
                <a:gd name="connsiteX15" fmla="*/ 90488 w 106680"/>
                <a:gd name="connsiteY15" fmla="*/ 13335 h 126682"/>
                <a:gd name="connsiteX16" fmla="*/ 75248 w 106680"/>
                <a:gd name="connsiteY16" fmla="*/ 3810 h 126682"/>
                <a:gd name="connsiteX17" fmla="*/ 54293 w 106680"/>
                <a:gd name="connsiteY17" fmla="*/ 0 h 126682"/>
                <a:gd name="connsiteX18" fmla="*/ 0 w 106680"/>
                <a:gd name="connsiteY18" fmla="*/ 0 h 126682"/>
                <a:gd name="connsiteX19" fmla="*/ 0 w 106680"/>
                <a:gd name="connsiteY19" fmla="*/ 126682 h 126682"/>
                <a:gd name="connsiteX20" fmla="*/ 17145 w 106680"/>
                <a:gd name="connsiteY20" fmla="*/ 126682 h 126682"/>
                <a:gd name="connsiteX21" fmla="*/ 17145 w 106680"/>
                <a:gd name="connsiteY21" fmla="*/ 79057 h 126682"/>
                <a:gd name="connsiteX22" fmla="*/ 49530 w 106680"/>
                <a:gd name="connsiteY22" fmla="*/ 79057 h 126682"/>
                <a:gd name="connsiteX23" fmla="*/ 85725 w 106680"/>
                <a:gd name="connsiteY23" fmla="*/ 126682 h 126682"/>
                <a:gd name="connsiteX24" fmla="*/ 106680 w 106680"/>
                <a:gd name="connsiteY24" fmla="*/ 126682 h 126682"/>
                <a:gd name="connsiteX25" fmla="*/ 68580 w 106680"/>
                <a:gd name="connsiteY25" fmla="*/ 76200 h 126682"/>
                <a:gd name="connsiteX26" fmla="*/ 79058 w 106680"/>
                <a:gd name="connsiteY26" fmla="*/ 73343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6680" h="126682">
                  <a:moveTo>
                    <a:pt x="74295" y="57150"/>
                  </a:moveTo>
                  <a:cubicBezTo>
                    <a:pt x="71438" y="59055"/>
                    <a:pt x="68580" y="60960"/>
                    <a:pt x="64770" y="61913"/>
                  </a:cubicBezTo>
                  <a:cubicBezTo>
                    <a:pt x="60960" y="62865"/>
                    <a:pt x="57150" y="63818"/>
                    <a:pt x="52388" y="63818"/>
                  </a:cubicBezTo>
                  <a:lnTo>
                    <a:pt x="16193" y="63818"/>
                  </a:lnTo>
                  <a:lnTo>
                    <a:pt x="16193" y="17145"/>
                  </a:lnTo>
                  <a:lnTo>
                    <a:pt x="52388" y="17145"/>
                  </a:lnTo>
                  <a:cubicBezTo>
                    <a:pt x="61913" y="17145"/>
                    <a:pt x="69533" y="19050"/>
                    <a:pt x="74295" y="22860"/>
                  </a:cubicBezTo>
                  <a:cubicBezTo>
                    <a:pt x="79058" y="26670"/>
                    <a:pt x="81915" y="32385"/>
                    <a:pt x="81915" y="40005"/>
                  </a:cubicBezTo>
                  <a:cubicBezTo>
                    <a:pt x="81915" y="43815"/>
                    <a:pt x="80963" y="46672"/>
                    <a:pt x="80010" y="49530"/>
                  </a:cubicBezTo>
                  <a:cubicBezTo>
                    <a:pt x="79058" y="53340"/>
                    <a:pt x="77153" y="55245"/>
                    <a:pt x="74295" y="57150"/>
                  </a:cubicBezTo>
                  <a:moveTo>
                    <a:pt x="79058" y="73343"/>
                  </a:moveTo>
                  <a:cubicBezTo>
                    <a:pt x="82868" y="71438"/>
                    <a:pt x="86678" y="68580"/>
                    <a:pt x="90488" y="65722"/>
                  </a:cubicBezTo>
                  <a:cubicBezTo>
                    <a:pt x="93345" y="62865"/>
                    <a:pt x="96203" y="59055"/>
                    <a:pt x="98108" y="54293"/>
                  </a:cubicBezTo>
                  <a:cubicBezTo>
                    <a:pt x="100013" y="50482"/>
                    <a:pt x="100965" y="44768"/>
                    <a:pt x="100965" y="39052"/>
                  </a:cubicBezTo>
                  <a:cubicBezTo>
                    <a:pt x="100965" y="34290"/>
                    <a:pt x="100013" y="29527"/>
                    <a:pt x="98108" y="24765"/>
                  </a:cubicBezTo>
                  <a:cubicBezTo>
                    <a:pt x="96203" y="20002"/>
                    <a:pt x="94298" y="17145"/>
                    <a:pt x="90488" y="13335"/>
                  </a:cubicBezTo>
                  <a:cubicBezTo>
                    <a:pt x="86678" y="9525"/>
                    <a:pt x="80963" y="5715"/>
                    <a:pt x="75248" y="3810"/>
                  </a:cubicBezTo>
                  <a:cubicBezTo>
                    <a:pt x="69533" y="1905"/>
                    <a:pt x="61913" y="0"/>
                    <a:pt x="54293" y="0"/>
                  </a:cubicBezTo>
                  <a:lnTo>
                    <a:pt x="0" y="0"/>
                  </a:lnTo>
                  <a:lnTo>
                    <a:pt x="0" y="126682"/>
                  </a:lnTo>
                  <a:lnTo>
                    <a:pt x="17145" y="126682"/>
                  </a:lnTo>
                  <a:lnTo>
                    <a:pt x="17145" y="79057"/>
                  </a:lnTo>
                  <a:lnTo>
                    <a:pt x="49530" y="79057"/>
                  </a:lnTo>
                  <a:lnTo>
                    <a:pt x="85725" y="126682"/>
                  </a:lnTo>
                  <a:lnTo>
                    <a:pt x="106680" y="126682"/>
                  </a:lnTo>
                  <a:lnTo>
                    <a:pt x="68580" y="76200"/>
                  </a:lnTo>
                  <a:cubicBezTo>
                    <a:pt x="71438" y="76200"/>
                    <a:pt x="75248" y="74295"/>
                    <a:pt x="79058" y="73343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2B9D80AC-351B-4D27-89CC-9C51150DC497}"/>
                </a:ext>
              </a:extLst>
            </p:cNvPr>
            <p:cNvSpPr/>
            <p:nvPr/>
          </p:nvSpPr>
          <p:spPr>
            <a:xfrm>
              <a:off x="5775007" y="3569969"/>
              <a:ext cx="111442" cy="126682"/>
            </a:xfrm>
            <a:custGeom>
              <a:avLst/>
              <a:gdLst>
                <a:gd name="connsiteX0" fmla="*/ 93345 w 111442"/>
                <a:gd name="connsiteY0" fmla="*/ 63818 h 126682"/>
                <a:gd name="connsiteX1" fmla="*/ 89535 w 111442"/>
                <a:gd name="connsiteY1" fmla="*/ 81915 h 126682"/>
                <a:gd name="connsiteX2" fmla="*/ 80010 w 111442"/>
                <a:gd name="connsiteY2" fmla="*/ 97155 h 126682"/>
                <a:gd name="connsiteX3" fmla="*/ 64770 w 111442"/>
                <a:gd name="connsiteY3" fmla="*/ 106680 h 126682"/>
                <a:gd name="connsiteX4" fmla="*/ 43815 w 111442"/>
                <a:gd name="connsiteY4" fmla="*/ 110490 h 126682"/>
                <a:gd name="connsiteX5" fmla="*/ 16192 w 111442"/>
                <a:gd name="connsiteY5" fmla="*/ 110490 h 126682"/>
                <a:gd name="connsiteX6" fmla="*/ 16192 w 111442"/>
                <a:gd name="connsiteY6" fmla="*/ 16193 h 126682"/>
                <a:gd name="connsiteX7" fmla="*/ 43815 w 111442"/>
                <a:gd name="connsiteY7" fmla="*/ 16193 h 126682"/>
                <a:gd name="connsiteX8" fmla="*/ 64770 w 111442"/>
                <a:gd name="connsiteY8" fmla="*/ 20003 h 126682"/>
                <a:gd name="connsiteX9" fmla="*/ 80010 w 111442"/>
                <a:gd name="connsiteY9" fmla="*/ 30480 h 126682"/>
                <a:gd name="connsiteX10" fmla="*/ 89535 w 111442"/>
                <a:gd name="connsiteY10" fmla="*/ 45720 h 126682"/>
                <a:gd name="connsiteX11" fmla="*/ 93345 w 111442"/>
                <a:gd name="connsiteY11" fmla="*/ 63818 h 126682"/>
                <a:gd name="connsiteX12" fmla="*/ 92392 w 111442"/>
                <a:gd name="connsiteY12" fmla="*/ 18098 h 126682"/>
                <a:gd name="connsiteX13" fmla="*/ 71438 w 111442"/>
                <a:gd name="connsiteY13" fmla="*/ 4763 h 126682"/>
                <a:gd name="connsiteX14" fmla="*/ 44767 w 111442"/>
                <a:gd name="connsiteY14" fmla="*/ 0 h 126682"/>
                <a:gd name="connsiteX15" fmla="*/ 0 w 111442"/>
                <a:gd name="connsiteY15" fmla="*/ 0 h 126682"/>
                <a:gd name="connsiteX16" fmla="*/ 0 w 111442"/>
                <a:gd name="connsiteY16" fmla="*/ 126682 h 126682"/>
                <a:gd name="connsiteX17" fmla="*/ 44767 w 111442"/>
                <a:gd name="connsiteY17" fmla="*/ 126682 h 126682"/>
                <a:gd name="connsiteX18" fmla="*/ 71438 w 111442"/>
                <a:gd name="connsiteY18" fmla="*/ 121920 h 126682"/>
                <a:gd name="connsiteX19" fmla="*/ 92392 w 111442"/>
                <a:gd name="connsiteY19" fmla="*/ 108585 h 126682"/>
                <a:gd name="connsiteX20" fmla="*/ 106680 w 111442"/>
                <a:gd name="connsiteY20" fmla="*/ 88582 h 126682"/>
                <a:gd name="connsiteX21" fmla="*/ 111442 w 111442"/>
                <a:gd name="connsiteY21" fmla="*/ 62865 h 126682"/>
                <a:gd name="connsiteX22" fmla="*/ 106680 w 111442"/>
                <a:gd name="connsiteY22" fmla="*/ 38100 h 126682"/>
                <a:gd name="connsiteX23" fmla="*/ 92392 w 111442"/>
                <a:gd name="connsiteY23" fmla="*/ 18098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1442" h="126682">
                  <a:moveTo>
                    <a:pt x="93345" y="63818"/>
                  </a:moveTo>
                  <a:cubicBezTo>
                    <a:pt x="93345" y="70485"/>
                    <a:pt x="92392" y="76200"/>
                    <a:pt x="89535" y="81915"/>
                  </a:cubicBezTo>
                  <a:cubicBezTo>
                    <a:pt x="87630" y="87630"/>
                    <a:pt x="83820" y="92393"/>
                    <a:pt x="80010" y="97155"/>
                  </a:cubicBezTo>
                  <a:cubicBezTo>
                    <a:pt x="76200" y="100965"/>
                    <a:pt x="70485" y="104775"/>
                    <a:pt x="64770" y="106680"/>
                  </a:cubicBezTo>
                  <a:cubicBezTo>
                    <a:pt x="59055" y="109538"/>
                    <a:pt x="51435" y="110490"/>
                    <a:pt x="43815" y="110490"/>
                  </a:cubicBezTo>
                  <a:lnTo>
                    <a:pt x="16192" y="110490"/>
                  </a:lnTo>
                  <a:lnTo>
                    <a:pt x="16192" y="16193"/>
                  </a:lnTo>
                  <a:lnTo>
                    <a:pt x="43815" y="16193"/>
                  </a:lnTo>
                  <a:cubicBezTo>
                    <a:pt x="51435" y="16193"/>
                    <a:pt x="58102" y="17145"/>
                    <a:pt x="64770" y="20003"/>
                  </a:cubicBezTo>
                  <a:cubicBezTo>
                    <a:pt x="70485" y="22860"/>
                    <a:pt x="76200" y="25718"/>
                    <a:pt x="80010" y="30480"/>
                  </a:cubicBezTo>
                  <a:cubicBezTo>
                    <a:pt x="83820" y="34290"/>
                    <a:pt x="87630" y="40005"/>
                    <a:pt x="89535" y="45720"/>
                  </a:cubicBezTo>
                  <a:cubicBezTo>
                    <a:pt x="92392" y="50482"/>
                    <a:pt x="93345" y="57150"/>
                    <a:pt x="93345" y="63818"/>
                  </a:cubicBezTo>
                  <a:moveTo>
                    <a:pt x="92392" y="18098"/>
                  </a:moveTo>
                  <a:cubicBezTo>
                    <a:pt x="86677" y="12382"/>
                    <a:pt x="79058" y="7620"/>
                    <a:pt x="71438" y="4763"/>
                  </a:cubicBezTo>
                  <a:cubicBezTo>
                    <a:pt x="62865" y="1905"/>
                    <a:pt x="54292" y="0"/>
                    <a:pt x="44767" y="0"/>
                  </a:cubicBezTo>
                  <a:lnTo>
                    <a:pt x="0" y="0"/>
                  </a:lnTo>
                  <a:lnTo>
                    <a:pt x="0" y="126682"/>
                  </a:lnTo>
                  <a:lnTo>
                    <a:pt x="44767" y="126682"/>
                  </a:lnTo>
                  <a:cubicBezTo>
                    <a:pt x="54292" y="126682"/>
                    <a:pt x="63817" y="124778"/>
                    <a:pt x="71438" y="121920"/>
                  </a:cubicBezTo>
                  <a:cubicBezTo>
                    <a:pt x="80010" y="119063"/>
                    <a:pt x="86677" y="114300"/>
                    <a:pt x="92392" y="108585"/>
                  </a:cubicBezTo>
                  <a:cubicBezTo>
                    <a:pt x="98108" y="102870"/>
                    <a:pt x="102870" y="96203"/>
                    <a:pt x="106680" y="88582"/>
                  </a:cubicBezTo>
                  <a:cubicBezTo>
                    <a:pt x="109538" y="80963"/>
                    <a:pt x="111442" y="72390"/>
                    <a:pt x="111442" y="62865"/>
                  </a:cubicBezTo>
                  <a:cubicBezTo>
                    <a:pt x="111442" y="54293"/>
                    <a:pt x="109538" y="45720"/>
                    <a:pt x="106680" y="38100"/>
                  </a:cubicBezTo>
                  <a:cubicBezTo>
                    <a:pt x="102870" y="30480"/>
                    <a:pt x="98108" y="23813"/>
                    <a:pt x="92392" y="18098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8359C221-0C31-4836-8E87-0DB617883470}"/>
                </a:ext>
              </a:extLst>
            </p:cNvPr>
            <p:cNvSpPr/>
            <p:nvPr/>
          </p:nvSpPr>
          <p:spPr>
            <a:xfrm>
              <a:off x="5932170" y="3569017"/>
              <a:ext cx="129539" cy="127634"/>
            </a:xfrm>
            <a:custGeom>
              <a:avLst/>
              <a:gdLst>
                <a:gd name="connsiteX0" fmla="*/ 91440 w 129539"/>
                <a:gd name="connsiteY0" fmla="*/ 79057 h 127634"/>
                <a:gd name="connsiteX1" fmla="*/ 40005 w 129539"/>
                <a:gd name="connsiteY1" fmla="*/ 79057 h 127634"/>
                <a:gd name="connsiteX2" fmla="*/ 65722 w 129539"/>
                <a:gd name="connsiteY2" fmla="*/ 21907 h 127634"/>
                <a:gd name="connsiteX3" fmla="*/ 91440 w 129539"/>
                <a:gd name="connsiteY3" fmla="*/ 79057 h 127634"/>
                <a:gd name="connsiteX4" fmla="*/ 58102 w 129539"/>
                <a:gd name="connsiteY4" fmla="*/ 0 h 127634"/>
                <a:gd name="connsiteX5" fmla="*/ 0 w 129539"/>
                <a:gd name="connsiteY5" fmla="*/ 127635 h 127634"/>
                <a:gd name="connsiteX6" fmla="*/ 18097 w 129539"/>
                <a:gd name="connsiteY6" fmla="*/ 127635 h 127634"/>
                <a:gd name="connsiteX7" fmla="*/ 32385 w 129539"/>
                <a:gd name="connsiteY7" fmla="*/ 95250 h 127634"/>
                <a:gd name="connsiteX8" fmla="*/ 97155 w 129539"/>
                <a:gd name="connsiteY8" fmla="*/ 95250 h 127634"/>
                <a:gd name="connsiteX9" fmla="*/ 111442 w 129539"/>
                <a:gd name="connsiteY9" fmla="*/ 127635 h 127634"/>
                <a:gd name="connsiteX10" fmla="*/ 129540 w 129539"/>
                <a:gd name="connsiteY10" fmla="*/ 127635 h 127634"/>
                <a:gd name="connsiteX11" fmla="*/ 71438 w 129539"/>
                <a:gd name="connsiteY11" fmla="*/ 0 h 127634"/>
                <a:gd name="connsiteX12" fmla="*/ 58102 w 129539"/>
                <a:gd name="connsiteY12" fmla="*/ 0 h 127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9539" h="127634">
                  <a:moveTo>
                    <a:pt x="91440" y="79057"/>
                  </a:moveTo>
                  <a:lnTo>
                    <a:pt x="40005" y="79057"/>
                  </a:lnTo>
                  <a:lnTo>
                    <a:pt x="65722" y="21907"/>
                  </a:lnTo>
                  <a:lnTo>
                    <a:pt x="91440" y="79057"/>
                  </a:lnTo>
                  <a:close/>
                  <a:moveTo>
                    <a:pt x="58102" y="0"/>
                  </a:moveTo>
                  <a:lnTo>
                    <a:pt x="0" y="127635"/>
                  </a:lnTo>
                  <a:lnTo>
                    <a:pt x="18097" y="127635"/>
                  </a:lnTo>
                  <a:lnTo>
                    <a:pt x="32385" y="95250"/>
                  </a:lnTo>
                  <a:lnTo>
                    <a:pt x="97155" y="95250"/>
                  </a:lnTo>
                  <a:lnTo>
                    <a:pt x="111442" y="127635"/>
                  </a:lnTo>
                  <a:lnTo>
                    <a:pt x="129540" y="127635"/>
                  </a:lnTo>
                  <a:lnTo>
                    <a:pt x="71438" y="0"/>
                  </a:lnTo>
                  <a:lnTo>
                    <a:pt x="58102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E720A7C2-387E-4923-9FF1-3BCCE8ADDE02}"/>
                </a:ext>
              </a:extLst>
            </p:cNvPr>
            <p:cNvSpPr/>
            <p:nvPr/>
          </p:nvSpPr>
          <p:spPr>
            <a:xfrm>
              <a:off x="6096000" y="3569969"/>
              <a:ext cx="100012" cy="126682"/>
            </a:xfrm>
            <a:custGeom>
              <a:avLst/>
              <a:gdLst>
                <a:gd name="connsiteX0" fmla="*/ 0 w 100012"/>
                <a:gd name="connsiteY0" fmla="*/ 16193 h 126682"/>
                <a:gd name="connsiteX1" fmla="*/ 40958 w 100012"/>
                <a:gd name="connsiteY1" fmla="*/ 16193 h 126682"/>
                <a:gd name="connsiteX2" fmla="*/ 40958 w 100012"/>
                <a:gd name="connsiteY2" fmla="*/ 126682 h 126682"/>
                <a:gd name="connsiteX3" fmla="*/ 58103 w 100012"/>
                <a:gd name="connsiteY3" fmla="*/ 126682 h 126682"/>
                <a:gd name="connsiteX4" fmla="*/ 58103 w 100012"/>
                <a:gd name="connsiteY4" fmla="*/ 16193 h 126682"/>
                <a:gd name="connsiteX5" fmla="*/ 100013 w 100012"/>
                <a:gd name="connsiteY5" fmla="*/ 16193 h 126682"/>
                <a:gd name="connsiteX6" fmla="*/ 100013 w 100012"/>
                <a:gd name="connsiteY6" fmla="*/ 0 h 126682"/>
                <a:gd name="connsiteX7" fmla="*/ 0 w 100012"/>
                <a:gd name="connsiteY7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012" h="126682">
                  <a:moveTo>
                    <a:pt x="0" y="16193"/>
                  </a:moveTo>
                  <a:lnTo>
                    <a:pt x="40958" y="16193"/>
                  </a:lnTo>
                  <a:lnTo>
                    <a:pt x="40958" y="126682"/>
                  </a:lnTo>
                  <a:lnTo>
                    <a:pt x="58103" y="126682"/>
                  </a:lnTo>
                  <a:lnTo>
                    <a:pt x="58103" y="16193"/>
                  </a:lnTo>
                  <a:lnTo>
                    <a:pt x="100013" y="16193"/>
                  </a:lnTo>
                  <a:lnTo>
                    <a:pt x="10001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BA5A54F1-9BB9-41EF-B824-587FE30DB25D}"/>
                </a:ext>
              </a:extLst>
            </p:cNvPr>
            <p:cNvSpPr/>
            <p:nvPr/>
          </p:nvSpPr>
          <p:spPr>
            <a:xfrm>
              <a:off x="6224587" y="3569017"/>
              <a:ext cx="129540" cy="127634"/>
            </a:xfrm>
            <a:custGeom>
              <a:avLst/>
              <a:gdLst>
                <a:gd name="connsiteX0" fmla="*/ 91440 w 129540"/>
                <a:gd name="connsiteY0" fmla="*/ 79057 h 127634"/>
                <a:gd name="connsiteX1" fmla="*/ 40005 w 129540"/>
                <a:gd name="connsiteY1" fmla="*/ 79057 h 127634"/>
                <a:gd name="connsiteX2" fmla="*/ 65722 w 129540"/>
                <a:gd name="connsiteY2" fmla="*/ 21907 h 127634"/>
                <a:gd name="connsiteX3" fmla="*/ 91440 w 129540"/>
                <a:gd name="connsiteY3" fmla="*/ 79057 h 127634"/>
                <a:gd name="connsiteX4" fmla="*/ 58103 w 129540"/>
                <a:gd name="connsiteY4" fmla="*/ 0 h 127634"/>
                <a:gd name="connsiteX5" fmla="*/ 0 w 129540"/>
                <a:gd name="connsiteY5" fmla="*/ 127635 h 127634"/>
                <a:gd name="connsiteX6" fmla="*/ 18097 w 129540"/>
                <a:gd name="connsiteY6" fmla="*/ 127635 h 127634"/>
                <a:gd name="connsiteX7" fmla="*/ 32385 w 129540"/>
                <a:gd name="connsiteY7" fmla="*/ 95250 h 127634"/>
                <a:gd name="connsiteX8" fmla="*/ 97155 w 129540"/>
                <a:gd name="connsiteY8" fmla="*/ 95250 h 127634"/>
                <a:gd name="connsiteX9" fmla="*/ 111442 w 129540"/>
                <a:gd name="connsiteY9" fmla="*/ 127635 h 127634"/>
                <a:gd name="connsiteX10" fmla="*/ 129540 w 129540"/>
                <a:gd name="connsiteY10" fmla="*/ 127635 h 127634"/>
                <a:gd name="connsiteX11" fmla="*/ 71438 w 129540"/>
                <a:gd name="connsiteY11" fmla="*/ 0 h 127634"/>
                <a:gd name="connsiteX12" fmla="*/ 58103 w 129540"/>
                <a:gd name="connsiteY12" fmla="*/ 0 h 127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9540" h="127634">
                  <a:moveTo>
                    <a:pt x="91440" y="79057"/>
                  </a:moveTo>
                  <a:lnTo>
                    <a:pt x="40005" y="79057"/>
                  </a:lnTo>
                  <a:lnTo>
                    <a:pt x="65722" y="21907"/>
                  </a:lnTo>
                  <a:lnTo>
                    <a:pt x="91440" y="79057"/>
                  </a:lnTo>
                  <a:close/>
                  <a:moveTo>
                    <a:pt x="58103" y="0"/>
                  </a:moveTo>
                  <a:lnTo>
                    <a:pt x="0" y="127635"/>
                  </a:lnTo>
                  <a:lnTo>
                    <a:pt x="18097" y="127635"/>
                  </a:lnTo>
                  <a:lnTo>
                    <a:pt x="32385" y="95250"/>
                  </a:lnTo>
                  <a:lnTo>
                    <a:pt x="97155" y="95250"/>
                  </a:lnTo>
                  <a:lnTo>
                    <a:pt x="111442" y="127635"/>
                  </a:lnTo>
                  <a:lnTo>
                    <a:pt x="129540" y="127635"/>
                  </a:lnTo>
                  <a:lnTo>
                    <a:pt x="71438" y="0"/>
                  </a:lnTo>
                  <a:lnTo>
                    <a:pt x="58103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748252E4-E230-4E95-8BAF-06A09F2DF16C}"/>
                </a:ext>
              </a:extLst>
            </p:cNvPr>
            <p:cNvSpPr/>
            <p:nvPr/>
          </p:nvSpPr>
          <p:spPr>
            <a:xfrm>
              <a:off x="6675119" y="3569017"/>
              <a:ext cx="129540" cy="127634"/>
            </a:xfrm>
            <a:custGeom>
              <a:avLst/>
              <a:gdLst>
                <a:gd name="connsiteX0" fmla="*/ 91440 w 129540"/>
                <a:gd name="connsiteY0" fmla="*/ 79057 h 127634"/>
                <a:gd name="connsiteX1" fmla="*/ 40005 w 129540"/>
                <a:gd name="connsiteY1" fmla="*/ 79057 h 127634"/>
                <a:gd name="connsiteX2" fmla="*/ 65723 w 129540"/>
                <a:gd name="connsiteY2" fmla="*/ 21907 h 127634"/>
                <a:gd name="connsiteX3" fmla="*/ 91440 w 129540"/>
                <a:gd name="connsiteY3" fmla="*/ 79057 h 127634"/>
                <a:gd name="connsiteX4" fmla="*/ 58103 w 129540"/>
                <a:gd name="connsiteY4" fmla="*/ 0 h 127634"/>
                <a:gd name="connsiteX5" fmla="*/ 0 w 129540"/>
                <a:gd name="connsiteY5" fmla="*/ 127635 h 127634"/>
                <a:gd name="connsiteX6" fmla="*/ 18098 w 129540"/>
                <a:gd name="connsiteY6" fmla="*/ 127635 h 127634"/>
                <a:gd name="connsiteX7" fmla="*/ 32385 w 129540"/>
                <a:gd name="connsiteY7" fmla="*/ 95250 h 127634"/>
                <a:gd name="connsiteX8" fmla="*/ 97155 w 129540"/>
                <a:gd name="connsiteY8" fmla="*/ 95250 h 127634"/>
                <a:gd name="connsiteX9" fmla="*/ 111443 w 129540"/>
                <a:gd name="connsiteY9" fmla="*/ 127635 h 127634"/>
                <a:gd name="connsiteX10" fmla="*/ 129540 w 129540"/>
                <a:gd name="connsiteY10" fmla="*/ 127635 h 127634"/>
                <a:gd name="connsiteX11" fmla="*/ 71438 w 129540"/>
                <a:gd name="connsiteY11" fmla="*/ 0 h 127634"/>
                <a:gd name="connsiteX12" fmla="*/ 58103 w 129540"/>
                <a:gd name="connsiteY12" fmla="*/ 0 h 127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9540" h="127634">
                  <a:moveTo>
                    <a:pt x="91440" y="79057"/>
                  </a:moveTo>
                  <a:lnTo>
                    <a:pt x="40005" y="79057"/>
                  </a:lnTo>
                  <a:lnTo>
                    <a:pt x="65723" y="21907"/>
                  </a:lnTo>
                  <a:lnTo>
                    <a:pt x="91440" y="79057"/>
                  </a:lnTo>
                  <a:close/>
                  <a:moveTo>
                    <a:pt x="58103" y="0"/>
                  </a:moveTo>
                  <a:lnTo>
                    <a:pt x="0" y="127635"/>
                  </a:lnTo>
                  <a:lnTo>
                    <a:pt x="18098" y="127635"/>
                  </a:lnTo>
                  <a:lnTo>
                    <a:pt x="32385" y="95250"/>
                  </a:lnTo>
                  <a:lnTo>
                    <a:pt x="97155" y="95250"/>
                  </a:lnTo>
                  <a:lnTo>
                    <a:pt x="111443" y="127635"/>
                  </a:lnTo>
                  <a:lnTo>
                    <a:pt x="129540" y="127635"/>
                  </a:lnTo>
                  <a:lnTo>
                    <a:pt x="71438" y="0"/>
                  </a:lnTo>
                  <a:lnTo>
                    <a:pt x="58103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156295B1-8DF1-4DEB-84EE-95FE9B5BDE7B}"/>
                </a:ext>
              </a:extLst>
            </p:cNvPr>
            <p:cNvSpPr/>
            <p:nvPr/>
          </p:nvSpPr>
          <p:spPr>
            <a:xfrm>
              <a:off x="6858000" y="3569969"/>
              <a:ext cx="107632" cy="126682"/>
            </a:xfrm>
            <a:custGeom>
              <a:avLst/>
              <a:gdLst>
                <a:gd name="connsiteX0" fmla="*/ 91440 w 107632"/>
                <a:gd name="connsiteY0" fmla="*/ 96203 h 126682"/>
                <a:gd name="connsiteX1" fmla="*/ 16193 w 107632"/>
                <a:gd name="connsiteY1" fmla="*/ 953 h 126682"/>
                <a:gd name="connsiteX2" fmla="*/ 16193 w 107632"/>
                <a:gd name="connsiteY2" fmla="*/ 0 h 126682"/>
                <a:gd name="connsiteX3" fmla="*/ 0 w 107632"/>
                <a:gd name="connsiteY3" fmla="*/ 0 h 126682"/>
                <a:gd name="connsiteX4" fmla="*/ 0 w 107632"/>
                <a:gd name="connsiteY4" fmla="*/ 126682 h 126682"/>
                <a:gd name="connsiteX5" fmla="*/ 17145 w 107632"/>
                <a:gd name="connsiteY5" fmla="*/ 126682 h 126682"/>
                <a:gd name="connsiteX6" fmla="*/ 17145 w 107632"/>
                <a:gd name="connsiteY6" fmla="*/ 28575 h 126682"/>
                <a:gd name="connsiteX7" fmla="*/ 94297 w 107632"/>
                <a:gd name="connsiteY7" fmla="*/ 126682 h 126682"/>
                <a:gd name="connsiteX8" fmla="*/ 107632 w 107632"/>
                <a:gd name="connsiteY8" fmla="*/ 126682 h 126682"/>
                <a:gd name="connsiteX9" fmla="*/ 107632 w 107632"/>
                <a:gd name="connsiteY9" fmla="*/ 0 h 126682"/>
                <a:gd name="connsiteX10" fmla="*/ 91440 w 107632"/>
                <a:gd name="connsiteY10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632" h="126682">
                  <a:moveTo>
                    <a:pt x="91440" y="96203"/>
                  </a:moveTo>
                  <a:lnTo>
                    <a:pt x="16193" y="953"/>
                  </a:lnTo>
                  <a:lnTo>
                    <a:pt x="16193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17145" y="126682"/>
                  </a:lnTo>
                  <a:lnTo>
                    <a:pt x="17145" y="28575"/>
                  </a:lnTo>
                  <a:lnTo>
                    <a:pt x="94297" y="126682"/>
                  </a:lnTo>
                  <a:lnTo>
                    <a:pt x="107632" y="126682"/>
                  </a:lnTo>
                  <a:lnTo>
                    <a:pt x="107632" y="0"/>
                  </a:lnTo>
                  <a:lnTo>
                    <a:pt x="9144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06674B3-D6FB-4189-A97E-C69DA4C5BF0F}"/>
                </a:ext>
              </a:extLst>
            </p:cNvPr>
            <p:cNvSpPr/>
            <p:nvPr/>
          </p:nvSpPr>
          <p:spPr>
            <a:xfrm>
              <a:off x="7017067" y="3569017"/>
              <a:ext cx="129539" cy="127634"/>
            </a:xfrm>
            <a:custGeom>
              <a:avLst/>
              <a:gdLst>
                <a:gd name="connsiteX0" fmla="*/ 91440 w 129539"/>
                <a:gd name="connsiteY0" fmla="*/ 79057 h 127634"/>
                <a:gd name="connsiteX1" fmla="*/ 40005 w 129539"/>
                <a:gd name="connsiteY1" fmla="*/ 79057 h 127634"/>
                <a:gd name="connsiteX2" fmla="*/ 65722 w 129539"/>
                <a:gd name="connsiteY2" fmla="*/ 21907 h 127634"/>
                <a:gd name="connsiteX3" fmla="*/ 91440 w 129539"/>
                <a:gd name="connsiteY3" fmla="*/ 79057 h 127634"/>
                <a:gd name="connsiteX4" fmla="*/ 58102 w 129539"/>
                <a:gd name="connsiteY4" fmla="*/ 0 h 127634"/>
                <a:gd name="connsiteX5" fmla="*/ 0 w 129539"/>
                <a:gd name="connsiteY5" fmla="*/ 127635 h 127634"/>
                <a:gd name="connsiteX6" fmla="*/ 18097 w 129539"/>
                <a:gd name="connsiteY6" fmla="*/ 127635 h 127634"/>
                <a:gd name="connsiteX7" fmla="*/ 32385 w 129539"/>
                <a:gd name="connsiteY7" fmla="*/ 95250 h 127634"/>
                <a:gd name="connsiteX8" fmla="*/ 97155 w 129539"/>
                <a:gd name="connsiteY8" fmla="*/ 95250 h 127634"/>
                <a:gd name="connsiteX9" fmla="*/ 111442 w 129539"/>
                <a:gd name="connsiteY9" fmla="*/ 127635 h 127634"/>
                <a:gd name="connsiteX10" fmla="*/ 129540 w 129539"/>
                <a:gd name="connsiteY10" fmla="*/ 127635 h 127634"/>
                <a:gd name="connsiteX11" fmla="*/ 71438 w 129539"/>
                <a:gd name="connsiteY11" fmla="*/ 0 h 127634"/>
                <a:gd name="connsiteX12" fmla="*/ 58102 w 129539"/>
                <a:gd name="connsiteY12" fmla="*/ 0 h 127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9539" h="127634">
                  <a:moveTo>
                    <a:pt x="91440" y="79057"/>
                  </a:moveTo>
                  <a:lnTo>
                    <a:pt x="40005" y="79057"/>
                  </a:lnTo>
                  <a:lnTo>
                    <a:pt x="65722" y="21907"/>
                  </a:lnTo>
                  <a:lnTo>
                    <a:pt x="91440" y="79057"/>
                  </a:lnTo>
                  <a:close/>
                  <a:moveTo>
                    <a:pt x="58102" y="0"/>
                  </a:moveTo>
                  <a:lnTo>
                    <a:pt x="0" y="127635"/>
                  </a:lnTo>
                  <a:lnTo>
                    <a:pt x="18097" y="127635"/>
                  </a:lnTo>
                  <a:lnTo>
                    <a:pt x="32385" y="95250"/>
                  </a:lnTo>
                  <a:lnTo>
                    <a:pt x="97155" y="95250"/>
                  </a:lnTo>
                  <a:lnTo>
                    <a:pt x="111442" y="127635"/>
                  </a:lnTo>
                  <a:lnTo>
                    <a:pt x="129540" y="127635"/>
                  </a:lnTo>
                  <a:lnTo>
                    <a:pt x="71438" y="0"/>
                  </a:lnTo>
                  <a:lnTo>
                    <a:pt x="58102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D692E11C-CF20-4828-AF01-C52F77224D56}"/>
                </a:ext>
              </a:extLst>
            </p:cNvPr>
            <p:cNvSpPr/>
            <p:nvPr/>
          </p:nvSpPr>
          <p:spPr>
            <a:xfrm>
              <a:off x="7195184" y="3569017"/>
              <a:ext cx="116205" cy="131444"/>
            </a:xfrm>
            <a:custGeom>
              <a:avLst/>
              <a:gdLst>
                <a:gd name="connsiteX0" fmla="*/ 60960 w 116205"/>
                <a:gd name="connsiteY0" fmla="*/ 74295 h 131444"/>
                <a:gd name="connsiteX1" fmla="*/ 98108 w 116205"/>
                <a:gd name="connsiteY1" fmla="*/ 74295 h 131444"/>
                <a:gd name="connsiteX2" fmla="*/ 98108 w 116205"/>
                <a:gd name="connsiteY2" fmla="*/ 102870 h 131444"/>
                <a:gd name="connsiteX3" fmla="*/ 83820 w 116205"/>
                <a:gd name="connsiteY3" fmla="*/ 110490 h 131444"/>
                <a:gd name="connsiteX4" fmla="*/ 64770 w 116205"/>
                <a:gd name="connsiteY4" fmla="*/ 114300 h 131444"/>
                <a:gd name="connsiteX5" fmla="*/ 44768 w 116205"/>
                <a:gd name="connsiteY5" fmla="*/ 110490 h 131444"/>
                <a:gd name="connsiteX6" fmla="*/ 29528 w 116205"/>
                <a:gd name="connsiteY6" fmla="*/ 100013 h 131444"/>
                <a:gd name="connsiteX7" fmla="*/ 20003 w 116205"/>
                <a:gd name="connsiteY7" fmla="*/ 84772 h 131444"/>
                <a:gd name="connsiteX8" fmla="*/ 16193 w 116205"/>
                <a:gd name="connsiteY8" fmla="*/ 64770 h 131444"/>
                <a:gd name="connsiteX9" fmla="*/ 20003 w 116205"/>
                <a:gd name="connsiteY9" fmla="*/ 45720 h 131444"/>
                <a:gd name="connsiteX10" fmla="*/ 29528 w 116205"/>
                <a:gd name="connsiteY10" fmla="*/ 30480 h 131444"/>
                <a:gd name="connsiteX11" fmla="*/ 43815 w 116205"/>
                <a:gd name="connsiteY11" fmla="*/ 20002 h 131444"/>
                <a:gd name="connsiteX12" fmla="*/ 61913 w 116205"/>
                <a:gd name="connsiteY12" fmla="*/ 16193 h 131444"/>
                <a:gd name="connsiteX13" fmla="*/ 73343 w 116205"/>
                <a:gd name="connsiteY13" fmla="*/ 17145 h 131444"/>
                <a:gd name="connsiteX14" fmla="*/ 82868 w 116205"/>
                <a:gd name="connsiteY14" fmla="*/ 20002 h 131444"/>
                <a:gd name="connsiteX15" fmla="*/ 91440 w 116205"/>
                <a:gd name="connsiteY15" fmla="*/ 23813 h 131444"/>
                <a:gd name="connsiteX16" fmla="*/ 99060 w 116205"/>
                <a:gd name="connsiteY16" fmla="*/ 29527 h 131444"/>
                <a:gd name="connsiteX17" fmla="*/ 100013 w 116205"/>
                <a:gd name="connsiteY17" fmla="*/ 30480 h 131444"/>
                <a:gd name="connsiteX18" fmla="*/ 111443 w 116205"/>
                <a:gd name="connsiteY18" fmla="*/ 17145 h 131444"/>
                <a:gd name="connsiteX19" fmla="*/ 110490 w 116205"/>
                <a:gd name="connsiteY19" fmla="*/ 16193 h 131444"/>
                <a:gd name="connsiteX20" fmla="*/ 100965 w 116205"/>
                <a:gd name="connsiteY20" fmla="*/ 9525 h 131444"/>
                <a:gd name="connsiteX21" fmla="*/ 90488 w 116205"/>
                <a:gd name="connsiteY21" fmla="*/ 3810 h 131444"/>
                <a:gd name="connsiteX22" fmla="*/ 78105 w 116205"/>
                <a:gd name="connsiteY22" fmla="*/ 952 h 131444"/>
                <a:gd name="connsiteX23" fmla="*/ 63818 w 116205"/>
                <a:gd name="connsiteY23" fmla="*/ 0 h 131444"/>
                <a:gd name="connsiteX24" fmla="*/ 38100 w 116205"/>
                <a:gd name="connsiteY24" fmla="*/ 5715 h 131444"/>
                <a:gd name="connsiteX25" fmla="*/ 18097 w 116205"/>
                <a:gd name="connsiteY25" fmla="*/ 20002 h 131444"/>
                <a:gd name="connsiteX26" fmla="*/ 4763 w 116205"/>
                <a:gd name="connsiteY26" fmla="*/ 40957 h 131444"/>
                <a:gd name="connsiteX27" fmla="*/ 0 w 116205"/>
                <a:gd name="connsiteY27" fmla="*/ 65722 h 131444"/>
                <a:gd name="connsiteX28" fmla="*/ 4763 w 116205"/>
                <a:gd name="connsiteY28" fmla="*/ 91440 h 131444"/>
                <a:gd name="connsiteX29" fmla="*/ 18097 w 116205"/>
                <a:gd name="connsiteY29" fmla="*/ 112395 h 131444"/>
                <a:gd name="connsiteX30" fmla="*/ 38100 w 116205"/>
                <a:gd name="connsiteY30" fmla="*/ 126682 h 131444"/>
                <a:gd name="connsiteX31" fmla="*/ 64770 w 116205"/>
                <a:gd name="connsiteY31" fmla="*/ 131445 h 131444"/>
                <a:gd name="connsiteX32" fmla="*/ 93345 w 116205"/>
                <a:gd name="connsiteY32" fmla="*/ 125730 h 131444"/>
                <a:gd name="connsiteX33" fmla="*/ 115253 w 116205"/>
                <a:gd name="connsiteY33" fmla="*/ 112395 h 131444"/>
                <a:gd name="connsiteX34" fmla="*/ 116205 w 116205"/>
                <a:gd name="connsiteY34" fmla="*/ 111443 h 131444"/>
                <a:gd name="connsiteX35" fmla="*/ 116205 w 116205"/>
                <a:gd name="connsiteY35" fmla="*/ 60007 h 131444"/>
                <a:gd name="connsiteX36" fmla="*/ 61913 w 116205"/>
                <a:gd name="connsiteY36" fmla="*/ 60007 h 131444"/>
                <a:gd name="connsiteX37" fmla="*/ 61913 w 116205"/>
                <a:gd name="connsiteY37" fmla="*/ 74295 h 131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16205" h="131444">
                  <a:moveTo>
                    <a:pt x="60960" y="74295"/>
                  </a:moveTo>
                  <a:lnTo>
                    <a:pt x="98108" y="74295"/>
                  </a:lnTo>
                  <a:lnTo>
                    <a:pt x="98108" y="102870"/>
                  </a:lnTo>
                  <a:cubicBezTo>
                    <a:pt x="94297" y="105727"/>
                    <a:pt x="89535" y="108585"/>
                    <a:pt x="83820" y="110490"/>
                  </a:cubicBezTo>
                  <a:cubicBezTo>
                    <a:pt x="78105" y="112395"/>
                    <a:pt x="71438" y="114300"/>
                    <a:pt x="64770" y="114300"/>
                  </a:cubicBezTo>
                  <a:cubicBezTo>
                    <a:pt x="57150" y="114300"/>
                    <a:pt x="50483" y="113347"/>
                    <a:pt x="44768" y="110490"/>
                  </a:cubicBezTo>
                  <a:cubicBezTo>
                    <a:pt x="39053" y="107632"/>
                    <a:pt x="34290" y="104775"/>
                    <a:pt x="29528" y="100013"/>
                  </a:cubicBezTo>
                  <a:cubicBezTo>
                    <a:pt x="25718" y="95250"/>
                    <a:pt x="21908" y="90488"/>
                    <a:pt x="20003" y="84772"/>
                  </a:cubicBezTo>
                  <a:cubicBezTo>
                    <a:pt x="18097" y="79057"/>
                    <a:pt x="16193" y="72390"/>
                    <a:pt x="16193" y="64770"/>
                  </a:cubicBezTo>
                  <a:cubicBezTo>
                    <a:pt x="16193" y="58102"/>
                    <a:pt x="17145" y="51435"/>
                    <a:pt x="20003" y="45720"/>
                  </a:cubicBezTo>
                  <a:cubicBezTo>
                    <a:pt x="21908" y="40005"/>
                    <a:pt x="25718" y="34290"/>
                    <a:pt x="29528" y="30480"/>
                  </a:cubicBezTo>
                  <a:cubicBezTo>
                    <a:pt x="33338" y="25718"/>
                    <a:pt x="38100" y="22860"/>
                    <a:pt x="43815" y="20002"/>
                  </a:cubicBezTo>
                  <a:cubicBezTo>
                    <a:pt x="49530" y="17145"/>
                    <a:pt x="55245" y="16193"/>
                    <a:pt x="61913" y="16193"/>
                  </a:cubicBezTo>
                  <a:cubicBezTo>
                    <a:pt x="65722" y="16193"/>
                    <a:pt x="70485" y="16193"/>
                    <a:pt x="73343" y="17145"/>
                  </a:cubicBezTo>
                  <a:cubicBezTo>
                    <a:pt x="77153" y="18097"/>
                    <a:pt x="80010" y="19050"/>
                    <a:pt x="82868" y="20002"/>
                  </a:cubicBezTo>
                  <a:cubicBezTo>
                    <a:pt x="85725" y="20955"/>
                    <a:pt x="88583" y="22860"/>
                    <a:pt x="91440" y="23813"/>
                  </a:cubicBezTo>
                  <a:cubicBezTo>
                    <a:pt x="94297" y="25718"/>
                    <a:pt x="96203" y="27622"/>
                    <a:pt x="99060" y="29527"/>
                  </a:cubicBezTo>
                  <a:lnTo>
                    <a:pt x="100013" y="30480"/>
                  </a:lnTo>
                  <a:lnTo>
                    <a:pt x="111443" y="17145"/>
                  </a:lnTo>
                  <a:lnTo>
                    <a:pt x="110490" y="16193"/>
                  </a:lnTo>
                  <a:cubicBezTo>
                    <a:pt x="107633" y="13335"/>
                    <a:pt x="103822" y="11430"/>
                    <a:pt x="100965" y="9525"/>
                  </a:cubicBezTo>
                  <a:cubicBezTo>
                    <a:pt x="98108" y="7620"/>
                    <a:pt x="94297" y="5715"/>
                    <a:pt x="90488" y="3810"/>
                  </a:cubicBezTo>
                  <a:cubicBezTo>
                    <a:pt x="86678" y="1905"/>
                    <a:pt x="82868" y="952"/>
                    <a:pt x="78105" y="952"/>
                  </a:cubicBezTo>
                  <a:cubicBezTo>
                    <a:pt x="73343" y="0"/>
                    <a:pt x="68580" y="0"/>
                    <a:pt x="63818" y="0"/>
                  </a:cubicBezTo>
                  <a:cubicBezTo>
                    <a:pt x="54293" y="0"/>
                    <a:pt x="45720" y="1905"/>
                    <a:pt x="38100" y="5715"/>
                  </a:cubicBezTo>
                  <a:cubicBezTo>
                    <a:pt x="30480" y="9525"/>
                    <a:pt x="23813" y="14288"/>
                    <a:pt x="18097" y="20002"/>
                  </a:cubicBezTo>
                  <a:cubicBezTo>
                    <a:pt x="12383" y="25718"/>
                    <a:pt x="8572" y="33338"/>
                    <a:pt x="4763" y="40957"/>
                  </a:cubicBezTo>
                  <a:cubicBezTo>
                    <a:pt x="1905" y="48577"/>
                    <a:pt x="0" y="57150"/>
                    <a:pt x="0" y="65722"/>
                  </a:cubicBezTo>
                  <a:cubicBezTo>
                    <a:pt x="0" y="74295"/>
                    <a:pt x="1905" y="82868"/>
                    <a:pt x="4763" y="91440"/>
                  </a:cubicBezTo>
                  <a:cubicBezTo>
                    <a:pt x="7620" y="99060"/>
                    <a:pt x="12383" y="106680"/>
                    <a:pt x="18097" y="112395"/>
                  </a:cubicBezTo>
                  <a:cubicBezTo>
                    <a:pt x="23813" y="118110"/>
                    <a:pt x="30480" y="122872"/>
                    <a:pt x="38100" y="126682"/>
                  </a:cubicBezTo>
                  <a:cubicBezTo>
                    <a:pt x="45720" y="130493"/>
                    <a:pt x="55245" y="131445"/>
                    <a:pt x="64770" y="131445"/>
                  </a:cubicBezTo>
                  <a:cubicBezTo>
                    <a:pt x="75247" y="131445"/>
                    <a:pt x="84772" y="129540"/>
                    <a:pt x="93345" y="125730"/>
                  </a:cubicBezTo>
                  <a:cubicBezTo>
                    <a:pt x="101918" y="121920"/>
                    <a:pt x="109538" y="117157"/>
                    <a:pt x="115253" y="112395"/>
                  </a:cubicBezTo>
                  <a:lnTo>
                    <a:pt x="116205" y="111443"/>
                  </a:lnTo>
                  <a:lnTo>
                    <a:pt x="116205" y="60007"/>
                  </a:lnTo>
                  <a:lnTo>
                    <a:pt x="61913" y="60007"/>
                  </a:lnTo>
                  <a:lnTo>
                    <a:pt x="61913" y="7429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13682CDA-D305-45EB-B472-32F56143D224}"/>
                </a:ext>
              </a:extLst>
            </p:cNvPr>
            <p:cNvSpPr/>
            <p:nvPr/>
          </p:nvSpPr>
          <p:spPr>
            <a:xfrm>
              <a:off x="7370444" y="3569969"/>
              <a:ext cx="93345" cy="126682"/>
            </a:xfrm>
            <a:custGeom>
              <a:avLst/>
              <a:gdLst>
                <a:gd name="connsiteX0" fmla="*/ 17145 w 93345"/>
                <a:gd name="connsiteY0" fmla="*/ 70485 h 126682"/>
                <a:gd name="connsiteX1" fmla="*/ 84773 w 93345"/>
                <a:gd name="connsiteY1" fmla="*/ 70485 h 126682"/>
                <a:gd name="connsiteX2" fmla="*/ 84773 w 93345"/>
                <a:gd name="connsiteY2" fmla="*/ 55245 h 126682"/>
                <a:gd name="connsiteX3" fmla="*/ 17145 w 93345"/>
                <a:gd name="connsiteY3" fmla="*/ 55245 h 126682"/>
                <a:gd name="connsiteX4" fmla="*/ 17145 w 93345"/>
                <a:gd name="connsiteY4" fmla="*/ 16193 h 126682"/>
                <a:gd name="connsiteX5" fmla="*/ 92393 w 93345"/>
                <a:gd name="connsiteY5" fmla="*/ 16193 h 126682"/>
                <a:gd name="connsiteX6" fmla="*/ 92393 w 93345"/>
                <a:gd name="connsiteY6" fmla="*/ 0 h 126682"/>
                <a:gd name="connsiteX7" fmla="*/ 0 w 93345"/>
                <a:gd name="connsiteY7" fmla="*/ 0 h 126682"/>
                <a:gd name="connsiteX8" fmla="*/ 0 w 93345"/>
                <a:gd name="connsiteY8" fmla="*/ 126682 h 126682"/>
                <a:gd name="connsiteX9" fmla="*/ 93345 w 93345"/>
                <a:gd name="connsiteY9" fmla="*/ 126682 h 126682"/>
                <a:gd name="connsiteX10" fmla="*/ 93345 w 93345"/>
                <a:gd name="connsiteY10" fmla="*/ 111443 h 126682"/>
                <a:gd name="connsiteX11" fmla="*/ 17145 w 93345"/>
                <a:gd name="connsiteY11" fmla="*/ 111443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3345" h="126682">
                  <a:moveTo>
                    <a:pt x="17145" y="70485"/>
                  </a:moveTo>
                  <a:lnTo>
                    <a:pt x="84773" y="70485"/>
                  </a:lnTo>
                  <a:lnTo>
                    <a:pt x="84773" y="55245"/>
                  </a:lnTo>
                  <a:lnTo>
                    <a:pt x="17145" y="55245"/>
                  </a:lnTo>
                  <a:lnTo>
                    <a:pt x="17145" y="16193"/>
                  </a:lnTo>
                  <a:lnTo>
                    <a:pt x="92393" y="16193"/>
                  </a:lnTo>
                  <a:lnTo>
                    <a:pt x="92393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93345" y="126682"/>
                  </a:lnTo>
                  <a:lnTo>
                    <a:pt x="93345" y="111443"/>
                  </a:lnTo>
                  <a:lnTo>
                    <a:pt x="17145" y="11144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573E1321-C8B9-42B1-BE4F-BCD4171336F6}"/>
                </a:ext>
              </a:extLst>
            </p:cNvPr>
            <p:cNvSpPr/>
            <p:nvPr/>
          </p:nvSpPr>
          <p:spPr>
            <a:xfrm>
              <a:off x="7519987" y="3569969"/>
              <a:ext cx="121919" cy="126682"/>
            </a:xfrm>
            <a:custGeom>
              <a:avLst/>
              <a:gdLst>
                <a:gd name="connsiteX0" fmla="*/ 60960 w 121919"/>
                <a:gd name="connsiteY0" fmla="*/ 66675 h 126682"/>
                <a:gd name="connsiteX1" fmla="*/ 17145 w 121919"/>
                <a:gd name="connsiteY1" fmla="*/ 0 h 126682"/>
                <a:gd name="connsiteX2" fmla="*/ 0 w 121919"/>
                <a:gd name="connsiteY2" fmla="*/ 0 h 126682"/>
                <a:gd name="connsiteX3" fmla="*/ 0 w 121919"/>
                <a:gd name="connsiteY3" fmla="*/ 126682 h 126682"/>
                <a:gd name="connsiteX4" fmla="*/ 17145 w 121919"/>
                <a:gd name="connsiteY4" fmla="*/ 126682 h 126682"/>
                <a:gd name="connsiteX5" fmla="*/ 17145 w 121919"/>
                <a:gd name="connsiteY5" fmla="*/ 30480 h 126682"/>
                <a:gd name="connsiteX6" fmla="*/ 59055 w 121919"/>
                <a:gd name="connsiteY6" fmla="*/ 92393 h 126682"/>
                <a:gd name="connsiteX7" fmla="*/ 59055 w 121919"/>
                <a:gd name="connsiteY7" fmla="*/ 93345 h 126682"/>
                <a:gd name="connsiteX8" fmla="*/ 61913 w 121919"/>
                <a:gd name="connsiteY8" fmla="*/ 93345 h 126682"/>
                <a:gd name="connsiteX9" fmla="*/ 104775 w 121919"/>
                <a:gd name="connsiteY9" fmla="*/ 30480 h 126682"/>
                <a:gd name="connsiteX10" fmla="*/ 104775 w 121919"/>
                <a:gd name="connsiteY10" fmla="*/ 126682 h 126682"/>
                <a:gd name="connsiteX11" fmla="*/ 121920 w 121919"/>
                <a:gd name="connsiteY11" fmla="*/ 126682 h 126682"/>
                <a:gd name="connsiteX12" fmla="*/ 121920 w 121919"/>
                <a:gd name="connsiteY12" fmla="*/ 0 h 126682"/>
                <a:gd name="connsiteX13" fmla="*/ 104775 w 121919"/>
                <a:gd name="connsiteY13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1919" h="126682">
                  <a:moveTo>
                    <a:pt x="60960" y="66675"/>
                  </a:moveTo>
                  <a:lnTo>
                    <a:pt x="17145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17145" y="126682"/>
                  </a:lnTo>
                  <a:lnTo>
                    <a:pt x="17145" y="30480"/>
                  </a:lnTo>
                  <a:lnTo>
                    <a:pt x="59055" y="92393"/>
                  </a:lnTo>
                  <a:lnTo>
                    <a:pt x="59055" y="93345"/>
                  </a:lnTo>
                  <a:lnTo>
                    <a:pt x="61913" y="93345"/>
                  </a:lnTo>
                  <a:lnTo>
                    <a:pt x="104775" y="30480"/>
                  </a:lnTo>
                  <a:lnTo>
                    <a:pt x="104775" y="126682"/>
                  </a:lnTo>
                  <a:lnTo>
                    <a:pt x="121920" y="126682"/>
                  </a:lnTo>
                  <a:lnTo>
                    <a:pt x="121920" y="0"/>
                  </a:lnTo>
                  <a:lnTo>
                    <a:pt x="104775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98B5D82C-F32C-4B28-97DC-B9EEE8B00737}"/>
                </a:ext>
              </a:extLst>
            </p:cNvPr>
            <p:cNvSpPr/>
            <p:nvPr/>
          </p:nvSpPr>
          <p:spPr>
            <a:xfrm>
              <a:off x="7704772" y="3569969"/>
              <a:ext cx="93345" cy="126682"/>
            </a:xfrm>
            <a:custGeom>
              <a:avLst/>
              <a:gdLst>
                <a:gd name="connsiteX0" fmla="*/ 17145 w 93345"/>
                <a:gd name="connsiteY0" fmla="*/ 70485 h 126682"/>
                <a:gd name="connsiteX1" fmla="*/ 84772 w 93345"/>
                <a:gd name="connsiteY1" fmla="*/ 70485 h 126682"/>
                <a:gd name="connsiteX2" fmla="*/ 84772 w 93345"/>
                <a:gd name="connsiteY2" fmla="*/ 55245 h 126682"/>
                <a:gd name="connsiteX3" fmla="*/ 17145 w 93345"/>
                <a:gd name="connsiteY3" fmla="*/ 55245 h 126682"/>
                <a:gd name="connsiteX4" fmla="*/ 17145 w 93345"/>
                <a:gd name="connsiteY4" fmla="*/ 16193 h 126682"/>
                <a:gd name="connsiteX5" fmla="*/ 92393 w 93345"/>
                <a:gd name="connsiteY5" fmla="*/ 16193 h 126682"/>
                <a:gd name="connsiteX6" fmla="*/ 92393 w 93345"/>
                <a:gd name="connsiteY6" fmla="*/ 0 h 126682"/>
                <a:gd name="connsiteX7" fmla="*/ 0 w 93345"/>
                <a:gd name="connsiteY7" fmla="*/ 0 h 126682"/>
                <a:gd name="connsiteX8" fmla="*/ 0 w 93345"/>
                <a:gd name="connsiteY8" fmla="*/ 126682 h 126682"/>
                <a:gd name="connsiteX9" fmla="*/ 93345 w 93345"/>
                <a:gd name="connsiteY9" fmla="*/ 126682 h 126682"/>
                <a:gd name="connsiteX10" fmla="*/ 93345 w 93345"/>
                <a:gd name="connsiteY10" fmla="*/ 111443 h 126682"/>
                <a:gd name="connsiteX11" fmla="*/ 17145 w 93345"/>
                <a:gd name="connsiteY11" fmla="*/ 111443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3345" h="126682">
                  <a:moveTo>
                    <a:pt x="17145" y="70485"/>
                  </a:moveTo>
                  <a:lnTo>
                    <a:pt x="84772" y="70485"/>
                  </a:lnTo>
                  <a:lnTo>
                    <a:pt x="84772" y="55245"/>
                  </a:lnTo>
                  <a:lnTo>
                    <a:pt x="17145" y="55245"/>
                  </a:lnTo>
                  <a:lnTo>
                    <a:pt x="17145" y="16193"/>
                  </a:lnTo>
                  <a:lnTo>
                    <a:pt x="92393" y="16193"/>
                  </a:lnTo>
                  <a:lnTo>
                    <a:pt x="92393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93345" y="126682"/>
                  </a:lnTo>
                  <a:lnTo>
                    <a:pt x="93345" y="111443"/>
                  </a:lnTo>
                  <a:lnTo>
                    <a:pt x="17145" y="11144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B22FEA65-F929-415F-B289-C6B08DB1E748}"/>
                </a:ext>
              </a:extLst>
            </p:cNvPr>
            <p:cNvSpPr/>
            <p:nvPr/>
          </p:nvSpPr>
          <p:spPr>
            <a:xfrm>
              <a:off x="7854315" y="3569969"/>
              <a:ext cx="107632" cy="126682"/>
            </a:xfrm>
            <a:custGeom>
              <a:avLst/>
              <a:gdLst>
                <a:gd name="connsiteX0" fmla="*/ 91440 w 107632"/>
                <a:gd name="connsiteY0" fmla="*/ 96203 h 126682"/>
                <a:gd name="connsiteX1" fmla="*/ 16192 w 107632"/>
                <a:gd name="connsiteY1" fmla="*/ 953 h 126682"/>
                <a:gd name="connsiteX2" fmla="*/ 16192 w 107632"/>
                <a:gd name="connsiteY2" fmla="*/ 0 h 126682"/>
                <a:gd name="connsiteX3" fmla="*/ 0 w 107632"/>
                <a:gd name="connsiteY3" fmla="*/ 0 h 126682"/>
                <a:gd name="connsiteX4" fmla="*/ 0 w 107632"/>
                <a:gd name="connsiteY4" fmla="*/ 126682 h 126682"/>
                <a:gd name="connsiteX5" fmla="*/ 17145 w 107632"/>
                <a:gd name="connsiteY5" fmla="*/ 126682 h 126682"/>
                <a:gd name="connsiteX6" fmla="*/ 17145 w 107632"/>
                <a:gd name="connsiteY6" fmla="*/ 28575 h 126682"/>
                <a:gd name="connsiteX7" fmla="*/ 94297 w 107632"/>
                <a:gd name="connsiteY7" fmla="*/ 126682 h 126682"/>
                <a:gd name="connsiteX8" fmla="*/ 107632 w 107632"/>
                <a:gd name="connsiteY8" fmla="*/ 126682 h 126682"/>
                <a:gd name="connsiteX9" fmla="*/ 107632 w 107632"/>
                <a:gd name="connsiteY9" fmla="*/ 0 h 126682"/>
                <a:gd name="connsiteX10" fmla="*/ 91440 w 107632"/>
                <a:gd name="connsiteY10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632" h="126682">
                  <a:moveTo>
                    <a:pt x="91440" y="96203"/>
                  </a:moveTo>
                  <a:lnTo>
                    <a:pt x="16192" y="953"/>
                  </a:lnTo>
                  <a:lnTo>
                    <a:pt x="16192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17145" y="126682"/>
                  </a:lnTo>
                  <a:lnTo>
                    <a:pt x="17145" y="28575"/>
                  </a:lnTo>
                  <a:lnTo>
                    <a:pt x="94297" y="126682"/>
                  </a:lnTo>
                  <a:lnTo>
                    <a:pt x="107632" y="126682"/>
                  </a:lnTo>
                  <a:lnTo>
                    <a:pt x="107632" y="0"/>
                  </a:lnTo>
                  <a:lnTo>
                    <a:pt x="9144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967166D5-8CA0-4728-B56B-892A954169CF}"/>
                </a:ext>
              </a:extLst>
            </p:cNvPr>
            <p:cNvSpPr/>
            <p:nvPr/>
          </p:nvSpPr>
          <p:spPr>
            <a:xfrm>
              <a:off x="8017192" y="3569969"/>
              <a:ext cx="100012" cy="126682"/>
            </a:xfrm>
            <a:custGeom>
              <a:avLst/>
              <a:gdLst>
                <a:gd name="connsiteX0" fmla="*/ 0 w 100012"/>
                <a:gd name="connsiteY0" fmla="*/ 0 h 126682"/>
                <a:gd name="connsiteX1" fmla="*/ 0 w 100012"/>
                <a:gd name="connsiteY1" fmla="*/ 16193 h 126682"/>
                <a:gd name="connsiteX2" fmla="*/ 40957 w 100012"/>
                <a:gd name="connsiteY2" fmla="*/ 16193 h 126682"/>
                <a:gd name="connsiteX3" fmla="*/ 40957 w 100012"/>
                <a:gd name="connsiteY3" fmla="*/ 126682 h 126682"/>
                <a:gd name="connsiteX4" fmla="*/ 58102 w 100012"/>
                <a:gd name="connsiteY4" fmla="*/ 126682 h 126682"/>
                <a:gd name="connsiteX5" fmla="*/ 58102 w 100012"/>
                <a:gd name="connsiteY5" fmla="*/ 16193 h 126682"/>
                <a:gd name="connsiteX6" fmla="*/ 100013 w 100012"/>
                <a:gd name="connsiteY6" fmla="*/ 16193 h 126682"/>
                <a:gd name="connsiteX7" fmla="*/ 100013 w 100012"/>
                <a:gd name="connsiteY7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012" h="126682">
                  <a:moveTo>
                    <a:pt x="0" y="0"/>
                  </a:moveTo>
                  <a:lnTo>
                    <a:pt x="0" y="16193"/>
                  </a:lnTo>
                  <a:lnTo>
                    <a:pt x="40957" y="16193"/>
                  </a:lnTo>
                  <a:lnTo>
                    <a:pt x="40957" y="126682"/>
                  </a:lnTo>
                  <a:lnTo>
                    <a:pt x="58102" y="126682"/>
                  </a:lnTo>
                  <a:lnTo>
                    <a:pt x="58102" y="16193"/>
                  </a:lnTo>
                  <a:lnTo>
                    <a:pt x="100013" y="16193"/>
                  </a:lnTo>
                  <a:lnTo>
                    <a:pt x="100013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7311B223-685C-4F30-A621-AC5BDEBA7FF3}"/>
                </a:ext>
              </a:extLst>
            </p:cNvPr>
            <p:cNvSpPr/>
            <p:nvPr/>
          </p:nvSpPr>
          <p:spPr>
            <a:xfrm>
              <a:off x="4057650" y="3162299"/>
              <a:ext cx="534352" cy="534352"/>
            </a:xfrm>
            <a:custGeom>
              <a:avLst/>
              <a:gdLst>
                <a:gd name="connsiteX0" fmla="*/ 41910 w 534352"/>
                <a:gd name="connsiteY0" fmla="*/ 493395 h 534352"/>
                <a:gd name="connsiteX1" fmla="*/ 41910 w 534352"/>
                <a:gd name="connsiteY1" fmla="*/ 41910 h 534352"/>
                <a:gd name="connsiteX2" fmla="*/ 492443 w 534352"/>
                <a:gd name="connsiteY2" fmla="*/ 41910 h 534352"/>
                <a:gd name="connsiteX3" fmla="*/ 492443 w 534352"/>
                <a:gd name="connsiteY3" fmla="*/ 367665 h 534352"/>
                <a:gd name="connsiteX4" fmla="*/ 534353 w 534352"/>
                <a:gd name="connsiteY4" fmla="*/ 367665 h 534352"/>
                <a:gd name="connsiteX5" fmla="*/ 534353 w 534352"/>
                <a:gd name="connsiteY5" fmla="*/ 0 h 534352"/>
                <a:gd name="connsiteX6" fmla="*/ 0 w 534352"/>
                <a:gd name="connsiteY6" fmla="*/ 0 h 534352"/>
                <a:gd name="connsiteX7" fmla="*/ 0 w 534352"/>
                <a:gd name="connsiteY7" fmla="*/ 534353 h 534352"/>
                <a:gd name="connsiteX8" fmla="*/ 534353 w 534352"/>
                <a:gd name="connsiteY8" fmla="*/ 534353 h 534352"/>
                <a:gd name="connsiteX9" fmla="*/ 534353 w 534352"/>
                <a:gd name="connsiteY9" fmla="*/ 493395 h 53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4352" h="534352">
                  <a:moveTo>
                    <a:pt x="41910" y="493395"/>
                  </a:moveTo>
                  <a:lnTo>
                    <a:pt x="41910" y="41910"/>
                  </a:lnTo>
                  <a:lnTo>
                    <a:pt x="492443" y="41910"/>
                  </a:lnTo>
                  <a:lnTo>
                    <a:pt x="492443" y="367665"/>
                  </a:lnTo>
                  <a:lnTo>
                    <a:pt x="534353" y="367665"/>
                  </a:lnTo>
                  <a:lnTo>
                    <a:pt x="534353" y="0"/>
                  </a:lnTo>
                  <a:lnTo>
                    <a:pt x="0" y="0"/>
                  </a:lnTo>
                  <a:lnTo>
                    <a:pt x="0" y="534353"/>
                  </a:lnTo>
                  <a:lnTo>
                    <a:pt x="534353" y="534353"/>
                  </a:lnTo>
                  <a:lnTo>
                    <a:pt x="534353" y="49339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9126D172-807A-4948-B7FB-4699DEA2C973}"/>
                </a:ext>
              </a:extLst>
            </p:cNvPr>
            <p:cNvSpPr/>
            <p:nvPr/>
          </p:nvSpPr>
          <p:spPr>
            <a:xfrm>
              <a:off x="4550092" y="3570922"/>
              <a:ext cx="41909" cy="41909"/>
            </a:xfrm>
            <a:custGeom>
              <a:avLst/>
              <a:gdLst>
                <a:gd name="connsiteX0" fmla="*/ 0 w 41909"/>
                <a:gd name="connsiteY0" fmla="*/ 0 h 41909"/>
                <a:gd name="connsiteX1" fmla="*/ 41910 w 41909"/>
                <a:gd name="connsiteY1" fmla="*/ 0 h 41909"/>
                <a:gd name="connsiteX2" fmla="*/ 41910 w 41909"/>
                <a:gd name="connsiteY2" fmla="*/ 41910 h 41909"/>
                <a:gd name="connsiteX3" fmla="*/ 0 w 41909"/>
                <a:gd name="connsiteY3" fmla="*/ 41910 h 41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909" h="41909">
                  <a:moveTo>
                    <a:pt x="0" y="0"/>
                  </a:moveTo>
                  <a:lnTo>
                    <a:pt x="41910" y="0"/>
                  </a:lnTo>
                  <a:lnTo>
                    <a:pt x="41910" y="41910"/>
                  </a:lnTo>
                  <a:lnTo>
                    <a:pt x="0" y="4191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C8633965-B59A-49C9-AEB6-80765D83A559}"/>
                </a:ext>
              </a:extLst>
            </p:cNvPr>
            <p:cNvSpPr/>
            <p:nvPr/>
          </p:nvSpPr>
          <p:spPr>
            <a:xfrm>
              <a:off x="6502717" y="3569969"/>
              <a:ext cx="120967" cy="126682"/>
            </a:xfrm>
            <a:custGeom>
              <a:avLst/>
              <a:gdLst>
                <a:gd name="connsiteX0" fmla="*/ 60960 w 120967"/>
                <a:gd name="connsiteY0" fmla="*/ 66675 h 126682"/>
                <a:gd name="connsiteX1" fmla="*/ 16192 w 120967"/>
                <a:gd name="connsiteY1" fmla="*/ 0 h 126682"/>
                <a:gd name="connsiteX2" fmla="*/ 0 w 120967"/>
                <a:gd name="connsiteY2" fmla="*/ 0 h 126682"/>
                <a:gd name="connsiteX3" fmla="*/ 0 w 120967"/>
                <a:gd name="connsiteY3" fmla="*/ 126682 h 126682"/>
                <a:gd name="connsiteX4" fmla="*/ 17145 w 120967"/>
                <a:gd name="connsiteY4" fmla="*/ 126682 h 126682"/>
                <a:gd name="connsiteX5" fmla="*/ 17145 w 120967"/>
                <a:gd name="connsiteY5" fmla="*/ 30480 h 126682"/>
                <a:gd name="connsiteX6" fmla="*/ 60007 w 120967"/>
                <a:gd name="connsiteY6" fmla="*/ 94298 h 126682"/>
                <a:gd name="connsiteX7" fmla="*/ 61913 w 120967"/>
                <a:gd name="connsiteY7" fmla="*/ 93345 h 126682"/>
                <a:gd name="connsiteX8" fmla="*/ 103822 w 120967"/>
                <a:gd name="connsiteY8" fmla="*/ 30480 h 126682"/>
                <a:gd name="connsiteX9" fmla="*/ 103822 w 120967"/>
                <a:gd name="connsiteY9" fmla="*/ 126682 h 126682"/>
                <a:gd name="connsiteX10" fmla="*/ 120967 w 120967"/>
                <a:gd name="connsiteY10" fmla="*/ 126682 h 126682"/>
                <a:gd name="connsiteX11" fmla="*/ 120967 w 120967"/>
                <a:gd name="connsiteY11" fmla="*/ 0 h 126682"/>
                <a:gd name="connsiteX12" fmla="*/ 104775 w 120967"/>
                <a:gd name="connsiteY12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0967" h="126682">
                  <a:moveTo>
                    <a:pt x="60960" y="66675"/>
                  </a:moveTo>
                  <a:lnTo>
                    <a:pt x="16192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17145" y="126682"/>
                  </a:lnTo>
                  <a:lnTo>
                    <a:pt x="17145" y="30480"/>
                  </a:lnTo>
                  <a:lnTo>
                    <a:pt x="60007" y="94298"/>
                  </a:lnTo>
                  <a:lnTo>
                    <a:pt x="61913" y="93345"/>
                  </a:lnTo>
                  <a:lnTo>
                    <a:pt x="103822" y="30480"/>
                  </a:lnTo>
                  <a:lnTo>
                    <a:pt x="103822" y="126682"/>
                  </a:lnTo>
                  <a:lnTo>
                    <a:pt x="120967" y="126682"/>
                  </a:lnTo>
                  <a:lnTo>
                    <a:pt x="120967" y="0"/>
                  </a:lnTo>
                  <a:lnTo>
                    <a:pt x="104775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45724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 - Storm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E9D77A7-1E13-4993-9496-F85DBA75839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447E966-11CA-479E-8A43-36AA1EDBE0EB}"/>
              </a:ext>
            </a:extLst>
          </p:cNvPr>
          <p:cNvSpPr/>
          <p:nvPr/>
        </p:nvSpPr>
        <p:spPr>
          <a:xfrm>
            <a:off x="7" y="4953000"/>
            <a:ext cx="9753594" cy="190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48ECDD5-9932-4A4F-B249-1C51DF44876C}"/>
              </a:ext>
            </a:extLst>
          </p:cNvPr>
          <p:cNvSpPr/>
          <p:nvPr/>
        </p:nvSpPr>
        <p:spPr>
          <a:xfrm>
            <a:off x="9940924" y="4953000"/>
            <a:ext cx="187319" cy="190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F0B950F-D6AF-4E06-91F7-831D4074D5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" y="1524000"/>
            <a:ext cx="10128244" cy="3429000"/>
          </a:xfrm>
          <a:prstGeom prst="rect">
            <a:avLst/>
          </a:prstGeom>
          <a:noFill/>
        </p:spPr>
        <p:txBody>
          <a:bodyPr lIns="540000" bIns="432000" anchor="b">
            <a:noAutofit/>
          </a:bodyPr>
          <a:lstStyle>
            <a:lvl1pPr>
              <a:lnSpc>
                <a:spcPct val="93000"/>
              </a:lnSpc>
              <a:defRPr sz="48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grpSp>
        <p:nvGrpSpPr>
          <p:cNvPr id="45" name="Graphic 1">
            <a:extLst>
              <a:ext uri="{FF2B5EF4-FFF2-40B4-BE49-F238E27FC236}">
                <a16:creationId xmlns:a16="http://schemas.microsoft.com/office/drawing/2014/main" id="{90CC1C48-611F-48FF-9E67-775E549C4D77}"/>
              </a:ext>
            </a:extLst>
          </p:cNvPr>
          <p:cNvGrpSpPr>
            <a:grpSpLocks noChangeAspect="1"/>
          </p:cNvGrpSpPr>
          <p:nvPr/>
        </p:nvGrpSpPr>
        <p:grpSpPr>
          <a:xfrm>
            <a:off x="561967" y="570045"/>
            <a:ext cx="2337757" cy="309600"/>
            <a:chOff x="4057650" y="3157537"/>
            <a:chExt cx="4076700" cy="542925"/>
          </a:xfrm>
        </p:grpSpPr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956DACC4-6F8A-4791-A70E-0A0ADD5E97A9}"/>
                </a:ext>
              </a:extLst>
            </p:cNvPr>
            <p:cNvSpPr/>
            <p:nvPr/>
          </p:nvSpPr>
          <p:spPr>
            <a:xfrm>
              <a:off x="4700587" y="3158489"/>
              <a:ext cx="267652" cy="316229"/>
            </a:xfrm>
            <a:custGeom>
              <a:avLst/>
              <a:gdLst>
                <a:gd name="connsiteX0" fmla="*/ 0 w 267652"/>
                <a:gd name="connsiteY0" fmla="*/ 265748 h 316229"/>
                <a:gd name="connsiteX1" fmla="*/ 47625 w 267652"/>
                <a:gd name="connsiteY1" fmla="*/ 209550 h 316229"/>
                <a:gd name="connsiteX2" fmla="*/ 146685 w 267652"/>
                <a:gd name="connsiteY2" fmla="*/ 246698 h 316229"/>
                <a:gd name="connsiteX3" fmla="*/ 181927 w 267652"/>
                <a:gd name="connsiteY3" fmla="*/ 225743 h 316229"/>
                <a:gd name="connsiteX4" fmla="*/ 181927 w 267652"/>
                <a:gd name="connsiteY4" fmla="*/ 224790 h 316229"/>
                <a:gd name="connsiteX5" fmla="*/ 130492 w 267652"/>
                <a:gd name="connsiteY5" fmla="*/ 195263 h 316229"/>
                <a:gd name="connsiteX6" fmla="*/ 14288 w 267652"/>
                <a:gd name="connsiteY6" fmla="*/ 99060 h 316229"/>
                <a:gd name="connsiteX7" fmla="*/ 14288 w 267652"/>
                <a:gd name="connsiteY7" fmla="*/ 98108 h 316229"/>
                <a:gd name="connsiteX8" fmla="*/ 132398 w 267652"/>
                <a:gd name="connsiteY8" fmla="*/ 0 h 316229"/>
                <a:gd name="connsiteX9" fmla="*/ 258127 w 267652"/>
                <a:gd name="connsiteY9" fmla="*/ 40958 h 316229"/>
                <a:gd name="connsiteX10" fmla="*/ 215265 w 267652"/>
                <a:gd name="connsiteY10" fmla="*/ 100965 h 316229"/>
                <a:gd name="connsiteX11" fmla="*/ 129540 w 267652"/>
                <a:gd name="connsiteY11" fmla="*/ 70485 h 316229"/>
                <a:gd name="connsiteX12" fmla="*/ 100013 w 267652"/>
                <a:gd name="connsiteY12" fmla="*/ 89535 h 316229"/>
                <a:gd name="connsiteX13" fmla="*/ 100013 w 267652"/>
                <a:gd name="connsiteY13" fmla="*/ 90488 h 316229"/>
                <a:gd name="connsiteX14" fmla="*/ 153352 w 267652"/>
                <a:gd name="connsiteY14" fmla="*/ 120015 h 316229"/>
                <a:gd name="connsiteX15" fmla="*/ 267653 w 267652"/>
                <a:gd name="connsiteY15" fmla="*/ 215265 h 316229"/>
                <a:gd name="connsiteX16" fmla="*/ 267653 w 267652"/>
                <a:gd name="connsiteY16" fmla="*/ 216218 h 316229"/>
                <a:gd name="connsiteX17" fmla="*/ 143827 w 267652"/>
                <a:gd name="connsiteY17" fmla="*/ 316230 h 316229"/>
                <a:gd name="connsiteX18" fmla="*/ 0 w 267652"/>
                <a:gd name="connsiteY18" fmla="*/ 265748 h 316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67652" h="316229">
                  <a:moveTo>
                    <a:pt x="0" y="265748"/>
                  </a:moveTo>
                  <a:lnTo>
                    <a:pt x="47625" y="209550"/>
                  </a:lnTo>
                  <a:cubicBezTo>
                    <a:pt x="78105" y="233363"/>
                    <a:pt x="111442" y="246698"/>
                    <a:pt x="146685" y="246698"/>
                  </a:cubicBezTo>
                  <a:cubicBezTo>
                    <a:pt x="169545" y="246698"/>
                    <a:pt x="181927" y="239078"/>
                    <a:pt x="181927" y="225743"/>
                  </a:cubicBezTo>
                  <a:lnTo>
                    <a:pt x="181927" y="224790"/>
                  </a:lnTo>
                  <a:cubicBezTo>
                    <a:pt x="181927" y="212408"/>
                    <a:pt x="171450" y="204788"/>
                    <a:pt x="130492" y="195263"/>
                  </a:cubicBezTo>
                  <a:cubicBezTo>
                    <a:pt x="64770" y="180023"/>
                    <a:pt x="14288" y="161925"/>
                    <a:pt x="14288" y="99060"/>
                  </a:cubicBezTo>
                  <a:lnTo>
                    <a:pt x="14288" y="98108"/>
                  </a:lnTo>
                  <a:cubicBezTo>
                    <a:pt x="14288" y="40958"/>
                    <a:pt x="59055" y="0"/>
                    <a:pt x="132398" y="0"/>
                  </a:cubicBezTo>
                  <a:cubicBezTo>
                    <a:pt x="184785" y="0"/>
                    <a:pt x="224790" y="14288"/>
                    <a:pt x="258127" y="40958"/>
                  </a:cubicBezTo>
                  <a:lnTo>
                    <a:pt x="215265" y="100965"/>
                  </a:lnTo>
                  <a:cubicBezTo>
                    <a:pt x="187642" y="80963"/>
                    <a:pt x="157163" y="70485"/>
                    <a:pt x="129540" y="70485"/>
                  </a:cubicBezTo>
                  <a:cubicBezTo>
                    <a:pt x="109538" y="70485"/>
                    <a:pt x="100013" y="79058"/>
                    <a:pt x="100013" y="89535"/>
                  </a:cubicBezTo>
                  <a:lnTo>
                    <a:pt x="100013" y="90488"/>
                  </a:lnTo>
                  <a:cubicBezTo>
                    <a:pt x="100013" y="104775"/>
                    <a:pt x="110490" y="110490"/>
                    <a:pt x="153352" y="120015"/>
                  </a:cubicBezTo>
                  <a:cubicBezTo>
                    <a:pt x="223838" y="135255"/>
                    <a:pt x="267653" y="158115"/>
                    <a:pt x="267653" y="215265"/>
                  </a:cubicBezTo>
                  <a:lnTo>
                    <a:pt x="267653" y="216218"/>
                  </a:lnTo>
                  <a:cubicBezTo>
                    <a:pt x="267653" y="279083"/>
                    <a:pt x="218123" y="316230"/>
                    <a:pt x="143827" y="316230"/>
                  </a:cubicBezTo>
                  <a:cubicBezTo>
                    <a:pt x="88583" y="316230"/>
                    <a:pt x="37148" y="299085"/>
                    <a:pt x="0" y="265748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656CA925-66E7-4AFE-96ED-EBEEE7FE3AD9}"/>
                </a:ext>
              </a:extLst>
            </p:cNvPr>
            <p:cNvSpPr/>
            <p:nvPr/>
          </p:nvSpPr>
          <p:spPr>
            <a:xfrm>
              <a:off x="4982527" y="3163252"/>
              <a:ext cx="268605" cy="306704"/>
            </a:xfrm>
            <a:custGeom>
              <a:avLst/>
              <a:gdLst>
                <a:gd name="connsiteX0" fmla="*/ 92393 w 268605"/>
                <a:gd name="connsiteY0" fmla="*/ 74295 h 306704"/>
                <a:gd name="connsiteX1" fmla="*/ 0 w 268605"/>
                <a:gd name="connsiteY1" fmla="*/ 74295 h 306704"/>
                <a:gd name="connsiteX2" fmla="*/ 0 w 268605"/>
                <a:gd name="connsiteY2" fmla="*/ 0 h 306704"/>
                <a:gd name="connsiteX3" fmla="*/ 268605 w 268605"/>
                <a:gd name="connsiteY3" fmla="*/ 0 h 306704"/>
                <a:gd name="connsiteX4" fmla="*/ 268605 w 268605"/>
                <a:gd name="connsiteY4" fmla="*/ 74295 h 306704"/>
                <a:gd name="connsiteX5" fmla="*/ 177165 w 268605"/>
                <a:gd name="connsiteY5" fmla="*/ 74295 h 306704"/>
                <a:gd name="connsiteX6" fmla="*/ 177165 w 268605"/>
                <a:gd name="connsiteY6" fmla="*/ 306705 h 306704"/>
                <a:gd name="connsiteX7" fmla="*/ 92393 w 268605"/>
                <a:gd name="connsiteY7" fmla="*/ 306705 h 306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8605" h="306704">
                  <a:moveTo>
                    <a:pt x="92393" y="74295"/>
                  </a:moveTo>
                  <a:lnTo>
                    <a:pt x="0" y="74295"/>
                  </a:lnTo>
                  <a:lnTo>
                    <a:pt x="0" y="0"/>
                  </a:lnTo>
                  <a:lnTo>
                    <a:pt x="268605" y="0"/>
                  </a:lnTo>
                  <a:lnTo>
                    <a:pt x="268605" y="74295"/>
                  </a:lnTo>
                  <a:lnTo>
                    <a:pt x="177165" y="74295"/>
                  </a:lnTo>
                  <a:lnTo>
                    <a:pt x="177165" y="306705"/>
                  </a:lnTo>
                  <a:lnTo>
                    <a:pt x="92393" y="30670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53827DC8-B57B-4662-9A1E-C97E10FD912C}"/>
                </a:ext>
              </a:extLst>
            </p:cNvPr>
            <p:cNvSpPr/>
            <p:nvPr/>
          </p:nvSpPr>
          <p:spPr>
            <a:xfrm>
              <a:off x="5294947" y="3163252"/>
              <a:ext cx="85725" cy="305752"/>
            </a:xfrm>
            <a:custGeom>
              <a:avLst/>
              <a:gdLst>
                <a:gd name="connsiteX0" fmla="*/ 0 w 85725"/>
                <a:gd name="connsiteY0" fmla="*/ 0 h 305752"/>
                <a:gd name="connsiteX1" fmla="*/ 85725 w 85725"/>
                <a:gd name="connsiteY1" fmla="*/ 0 h 305752"/>
                <a:gd name="connsiteX2" fmla="*/ 85725 w 85725"/>
                <a:gd name="connsiteY2" fmla="*/ 305753 h 305752"/>
                <a:gd name="connsiteX3" fmla="*/ 0 w 85725"/>
                <a:gd name="connsiteY3" fmla="*/ 305753 h 305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5" h="305752">
                  <a:moveTo>
                    <a:pt x="0" y="0"/>
                  </a:moveTo>
                  <a:lnTo>
                    <a:pt x="85725" y="0"/>
                  </a:lnTo>
                  <a:lnTo>
                    <a:pt x="85725" y="305753"/>
                  </a:lnTo>
                  <a:lnTo>
                    <a:pt x="0" y="30575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DDA2B62B-B902-4838-9B81-5FD1D4FFCF82}"/>
                </a:ext>
              </a:extLst>
            </p:cNvPr>
            <p:cNvSpPr/>
            <p:nvPr/>
          </p:nvSpPr>
          <p:spPr>
            <a:xfrm>
              <a:off x="5435917" y="3163252"/>
              <a:ext cx="274320" cy="306704"/>
            </a:xfrm>
            <a:custGeom>
              <a:avLst/>
              <a:gdLst>
                <a:gd name="connsiteX0" fmla="*/ 147638 w 274320"/>
                <a:gd name="connsiteY0" fmla="*/ 238125 h 306704"/>
                <a:gd name="connsiteX1" fmla="*/ 188595 w 274320"/>
                <a:gd name="connsiteY1" fmla="*/ 210503 h 306704"/>
                <a:gd name="connsiteX2" fmla="*/ 188595 w 274320"/>
                <a:gd name="connsiteY2" fmla="*/ 209550 h 306704"/>
                <a:gd name="connsiteX3" fmla="*/ 146685 w 274320"/>
                <a:gd name="connsiteY3" fmla="*/ 181928 h 306704"/>
                <a:gd name="connsiteX4" fmla="*/ 81915 w 274320"/>
                <a:gd name="connsiteY4" fmla="*/ 181928 h 306704"/>
                <a:gd name="connsiteX5" fmla="*/ 81915 w 274320"/>
                <a:gd name="connsiteY5" fmla="*/ 238125 h 306704"/>
                <a:gd name="connsiteX6" fmla="*/ 147638 w 274320"/>
                <a:gd name="connsiteY6" fmla="*/ 238125 h 306704"/>
                <a:gd name="connsiteX7" fmla="*/ 135255 w 274320"/>
                <a:gd name="connsiteY7" fmla="*/ 121920 h 306704"/>
                <a:gd name="connsiteX8" fmla="*/ 175260 w 274320"/>
                <a:gd name="connsiteY8" fmla="*/ 95250 h 306704"/>
                <a:gd name="connsiteX9" fmla="*/ 175260 w 274320"/>
                <a:gd name="connsiteY9" fmla="*/ 94298 h 306704"/>
                <a:gd name="connsiteX10" fmla="*/ 137160 w 274320"/>
                <a:gd name="connsiteY10" fmla="*/ 67628 h 306704"/>
                <a:gd name="connsiteX11" fmla="*/ 81915 w 274320"/>
                <a:gd name="connsiteY11" fmla="*/ 67628 h 306704"/>
                <a:gd name="connsiteX12" fmla="*/ 81915 w 274320"/>
                <a:gd name="connsiteY12" fmla="*/ 120968 h 306704"/>
                <a:gd name="connsiteX13" fmla="*/ 135255 w 274320"/>
                <a:gd name="connsiteY13" fmla="*/ 120968 h 306704"/>
                <a:gd name="connsiteX14" fmla="*/ 0 w 274320"/>
                <a:gd name="connsiteY14" fmla="*/ 0 h 306704"/>
                <a:gd name="connsiteX15" fmla="*/ 157163 w 274320"/>
                <a:gd name="connsiteY15" fmla="*/ 0 h 306704"/>
                <a:gd name="connsiteX16" fmla="*/ 240983 w 274320"/>
                <a:gd name="connsiteY16" fmla="*/ 27623 h 306704"/>
                <a:gd name="connsiteX17" fmla="*/ 260985 w 274320"/>
                <a:gd name="connsiteY17" fmla="*/ 77153 h 306704"/>
                <a:gd name="connsiteX18" fmla="*/ 260985 w 274320"/>
                <a:gd name="connsiteY18" fmla="*/ 78105 h 306704"/>
                <a:gd name="connsiteX19" fmla="*/ 213360 w 274320"/>
                <a:gd name="connsiteY19" fmla="*/ 146685 h 306704"/>
                <a:gd name="connsiteX20" fmla="*/ 274320 w 274320"/>
                <a:gd name="connsiteY20" fmla="*/ 220980 h 306704"/>
                <a:gd name="connsiteX21" fmla="*/ 274320 w 274320"/>
                <a:gd name="connsiteY21" fmla="*/ 221933 h 306704"/>
                <a:gd name="connsiteX22" fmla="*/ 158115 w 274320"/>
                <a:gd name="connsiteY22" fmla="*/ 306705 h 306704"/>
                <a:gd name="connsiteX23" fmla="*/ 0 w 274320"/>
                <a:gd name="connsiteY23" fmla="*/ 306705 h 306704"/>
                <a:gd name="connsiteX24" fmla="*/ 0 w 274320"/>
                <a:gd name="connsiteY24" fmla="*/ 0 h 306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74320" h="306704">
                  <a:moveTo>
                    <a:pt x="147638" y="238125"/>
                  </a:moveTo>
                  <a:cubicBezTo>
                    <a:pt x="173355" y="238125"/>
                    <a:pt x="188595" y="227648"/>
                    <a:pt x="188595" y="210503"/>
                  </a:cubicBezTo>
                  <a:lnTo>
                    <a:pt x="188595" y="209550"/>
                  </a:lnTo>
                  <a:cubicBezTo>
                    <a:pt x="188595" y="193358"/>
                    <a:pt x="175260" y="181928"/>
                    <a:pt x="146685" y="181928"/>
                  </a:cubicBezTo>
                  <a:lnTo>
                    <a:pt x="81915" y="181928"/>
                  </a:lnTo>
                  <a:lnTo>
                    <a:pt x="81915" y="238125"/>
                  </a:lnTo>
                  <a:lnTo>
                    <a:pt x="147638" y="238125"/>
                  </a:lnTo>
                  <a:close/>
                  <a:moveTo>
                    <a:pt x="135255" y="121920"/>
                  </a:moveTo>
                  <a:cubicBezTo>
                    <a:pt x="160973" y="121920"/>
                    <a:pt x="175260" y="113348"/>
                    <a:pt x="175260" y="95250"/>
                  </a:cubicBezTo>
                  <a:lnTo>
                    <a:pt x="175260" y="94298"/>
                  </a:lnTo>
                  <a:cubicBezTo>
                    <a:pt x="175260" y="78105"/>
                    <a:pt x="161925" y="67628"/>
                    <a:pt x="137160" y="67628"/>
                  </a:cubicBezTo>
                  <a:lnTo>
                    <a:pt x="81915" y="67628"/>
                  </a:lnTo>
                  <a:lnTo>
                    <a:pt x="81915" y="120968"/>
                  </a:lnTo>
                  <a:lnTo>
                    <a:pt x="135255" y="120968"/>
                  </a:lnTo>
                  <a:close/>
                  <a:moveTo>
                    <a:pt x="0" y="0"/>
                  </a:moveTo>
                  <a:lnTo>
                    <a:pt x="157163" y="0"/>
                  </a:lnTo>
                  <a:cubicBezTo>
                    <a:pt x="195263" y="0"/>
                    <a:pt x="222885" y="9525"/>
                    <a:pt x="240983" y="27623"/>
                  </a:cubicBezTo>
                  <a:cubicBezTo>
                    <a:pt x="253365" y="40005"/>
                    <a:pt x="260985" y="56198"/>
                    <a:pt x="260985" y="77153"/>
                  </a:cubicBezTo>
                  <a:lnTo>
                    <a:pt x="260985" y="78105"/>
                  </a:lnTo>
                  <a:cubicBezTo>
                    <a:pt x="260985" y="113348"/>
                    <a:pt x="240983" y="134303"/>
                    <a:pt x="213360" y="146685"/>
                  </a:cubicBezTo>
                  <a:cubicBezTo>
                    <a:pt x="250508" y="159068"/>
                    <a:pt x="274320" y="180023"/>
                    <a:pt x="274320" y="220980"/>
                  </a:cubicBezTo>
                  <a:lnTo>
                    <a:pt x="274320" y="221933"/>
                  </a:lnTo>
                  <a:cubicBezTo>
                    <a:pt x="274320" y="274320"/>
                    <a:pt x="231458" y="306705"/>
                    <a:pt x="158115" y="306705"/>
                  </a:cubicBezTo>
                  <a:lnTo>
                    <a:pt x="0" y="3067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DDB2AE4E-FF49-4CE3-896B-CC85B6CE1ED1}"/>
                </a:ext>
              </a:extLst>
            </p:cNvPr>
            <p:cNvSpPr/>
            <p:nvPr/>
          </p:nvSpPr>
          <p:spPr>
            <a:xfrm>
              <a:off x="5737859" y="3157537"/>
              <a:ext cx="329565" cy="318135"/>
            </a:xfrm>
            <a:custGeom>
              <a:avLst/>
              <a:gdLst>
                <a:gd name="connsiteX0" fmla="*/ 242888 w 329565"/>
                <a:gd name="connsiteY0" fmla="*/ 160020 h 318135"/>
                <a:gd name="connsiteX1" fmla="*/ 242888 w 329565"/>
                <a:gd name="connsiteY1" fmla="*/ 160020 h 318135"/>
                <a:gd name="connsiteX2" fmla="*/ 163830 w 329565"/>
                <a:gd name="connsiteY2" fmla="*/ 76200 h 318135"/>
                <a:gd name="connsiteX3" fmla="*/ 86678 w 329565"/>
                <a:gd name="connsiteY3" fmla="*/ 158115 h 318135"/>
                <a:gd name="connsiteX4" fmla="*/ 86678 w 329565"/>
                <a:gd name="connsiteY4" fmla="*/ 159068 h 318135"/>
                <a:gd name="connsiteX5" fmla="*/ 164783 w 329565"/>
                <a:gd name="connsiteY5" fmla="*/ 241935 h 318135"/>
                <a:gd name="connsiteX6" fmla="*/ 242888 w 329565"/>
                <a:gd name="connsiteY6" fmla="*/ 160020 h 318135"/>
                <a:gd name="connsiteX7" fmla="*/ 0 w 329565"/>
                <a:gd name="connsiteY7" fmla="*/ 160020 h 318135"/>
                <a:gd name="connsiteX8" fmla="*/ 0 w 329565"/>
                <a:gd name="connsiteY8" fmla="*/ 160020 h 318135"/>
                <a:gd name="connsiteX9" fmla="*/ 164783 w 329565"/>
                <a:gd name="connsiteY9" fmla="*/ 0 h 318135"/>
                <a:gd name="connsiteX10" fmla="*/ 329565 w 329565"/>
                <a:gd name="connsiteY10" fmla="*/ 158115 h 318135"/>
                <a:gd name="connsiteX11" fmla="*/ 329565 w 329565"/>
                <a:gd name="connsiteY11" fmla="*/ 159068 h 318135"/>
                <a:gd name="connsiteX12" fmla="*/ 164783 w 329565"/>
                <a:gd name="connsiteY12" fmla="*/ 318135 h 318135"/>
                <a:gd name="connsiteX13" fmla="*/ 0 w 329565"/>
                <a:gd name="connsiteY13" fmla="*/ 160020 h 318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9565" h="318135">
                  <a:moveTo>
                    <a:pt x="242888" y="160020"/>
                  </a:moveTo>
                  <a:lnTo>
                    <a:pt x="242888" y="160020"/>
                  </a:lnTo>
                  <a:cubicBezTo>
                    <a:pt x="242888" y="115253"/>
                    <a:pt x="210503" y="76200"/>
                    <a:pt x="163830" y="76200"/>
                  </a:cubicBezTo>
                  <a:cubicBezTo>
                    <a:pt x="117158" y="76200"/>
                    <a:pt x="86678" y="113348"/>
                    <a:pt x="86678" y="158115"/>
                  </a:cubicBezTo>
                  <a:lnTo>
                    <a:pt x="86678" y="159068"/>
                  </a:lnTo>
                  <a:cubicBezTo>
                    <a:pt x="86678" y="202883"/>
                    <a:pt x="119063" y="241935"/>
                    <a:pt x="164783" y="241935"/>
                  </a:cubicBezTo>
                  <a:cubicBezTo>
                    <a:pt x="211455" y="241935"/>
                    <a:pt x="242888" y="203835"/>
                    <a:pt x="242888" y="160020"/>
                  </a:cubicBezTo>
                  <a:moveTo>
                    <a:pt x="0" y="160020"/>
                  </a:moveTo>
                  <a:lnTo>
                    <a:pt x="0" y="160020"/>
                  </a:lnTo>
                  <a:cubicBezTo>
                    <a:pt x="0" y="71438"/>
                    <a:pt x="70485" y="0"/>
                    <a:pt x="164783" y="0"/>
                  </a:cubicBezTo>
                  <a:cubicBezTo>
                    <a:pt x="259080" y="0"/>
                    <a:pt x="329565" y="70485"/>
                    <a:pt x="329565" y="158115"/>
                  </a:cubicBezTo>
                  <a:lnTo>
                    <a:pt x="329565" y="159068"/>
                  </a:lnTo>
                  <a:cubicBezTo>
                    <a:pt x="329565" y="246698"/>
                    <a:pt x="259080" y="318135"/>
                    <a:pt x="164783" y="318135"/>
                  </a:cubicBezTo>
                  <a:cubicBezTo>
                    <a:pt x="69533" y="318135"/>
                    <a:pt x="0" y="247650"/>
                    <a:pt x="0" y="160020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6B667A7F-1979-4F60-BFEF-8F5B81BEBC4F}"/>
                </a:ext>
              </a:extLst>
            </p:cNvPr>
            <p:cNvSpPr/>
            <p:nvPr/>
          </p:nvSpPr>
          <p:spPr>
            <a:xfrm>
              <a:off x="6136957" y="3157537"/>
              <a:ext cx="226956" cy="317182"/>
            </a:xfrm>
            <a:custGeom>
              <a:avLst/>
              <a:gdLst>
                <a:gd name="connsiteX0" fmla="*/ 203835 w 226956"/>
                <a:gd name="connsiteY0" fmla="*/ 178118 h 317182"/>
                <a:gd name="connsiteX1" fmla="*/ 126683 w 226956"/>
                <a:gd name="connsiteY1" fmla="*/ 146685 h 317182"/>
                <a:gd name="connsiteX2" fmla="*/ 81915 w 226956"/>
                <a:gd name="connsiteY2" fmla="*/ 134303 h 317182"/>
                <a:gd name="connsiteX3" fmla="*/ 55245 w 226956"/>
                <a:gd name="connsiteY3" fmla="*/ 120015 h 317182"/>
                <a:gd name="connsiteX4" fmla="*/ 41910 w 226956"/>
                <a:gd name="connsiteY4" fmla="*/ 102870 h 317182"/>
                <a:gd name="connsiteX5" fmla="*/ 38100 w 226956"/>
                <a:gd name="connsiteY5" fmla="*/ 80963 h 317182"/>
                <a:gd name="connsiteX6" fmla="*/ 38100 w 226956"/>
                <a:gd name="connsiteY6" fmla="*/ 80010 h 317182"/>
                <a:gd name="connsiteX7" fmla="*/ 42863 w 226956"/>
                <a:gd name="connsiteY7" fmla="*/ 58103 h 317182"/>
                <a:gd name="connsiteX8" fmla="*/ 57150 w 226956"/>
                <a:gd name="connsiteY8" fmla="*/ 40005 h 317182"/>
                <a:gd name="connsiteX9" fmla="*/ 80010 w 226956"/>
                <a:gd name="connsiteY9" fmla="*/ 27623 h 317182"/>
                <a:gd name="connsiteX10" fmla="*/ 110490 w 226956"/>
                <a:gd name="connsiteY10" fmla="*/ 22860 h 317182"/>
                <a:gd name="connsiteX11" fmla="*/ 157163 w 226956"/>
                <a:gd name="connsiteY11" fmla="*/ 30480 h 317182"/>
                <a:gd name="connsiteX12" fmla="*/ 200977 w 226956"/>
                <a:gd name="connsiteY12" fmla="*/ 57150 h 317182"/>
                <a:gd name="connsiteX13" fmla="*/ 201930 w 226956"/>
                <a:gd name="connsiteY13" fmla="*/ 58103 h 317182"/>
                <a:gd name="connsiteX14" fmla="*/ 218122 w 226956"/>
                <a:gd name="connsiteY14" fmla="*/ 38100 h 317182"/>
                <a:gd name="connsiteX15" fmla="*/ 219075 w 226956"/>
                <a:gd name="connsiteY15" fmla="*/ 38100 h 317182"/>
                <a:gd name="connsiteX16" fmla="*/ 171450 w 226956"/>
                <a:gd name="connsiteY16" fmla="*/ 9525 h 317182"/>
                <a:gd name="connsiteX17" fmla="*/ 113347 w 226956"/>
                <a:gd name="connsiteY17" fmla="*/ 0 h 317182"/>
                <a:gd name="connsiteX18" fmla="*/ 73342 w 226956"/>
                <a:gd name="connsiteY18" fmla="*/ 5715 h 317182"/>
                <a:gd name="connsiteX19" fmla="*/ 41910 w 226956"/>
                <a:gd name="connsiteY19" fmla="*/ 22860 h 317182"/>
                <a:gd name="connsiteX20" fmla="*/ 20955 w 226956"/>
                <a:gd name="connsiteY20" fmla="*/ 48578 h 317182"/>
                <a:gd name="connsiteX21" fmla="*/ 13335 w 226956"/>
                <a:gd name="connsiteY21" fmla="*/ 80963 h 317182"/>
                <a:gd name="connsiteX22" fmla="*/ 13335 w 226956"/>
                <a:gd name="connsiteY22" fmla="*/ 81915 h 317182"/>
                <a:gd name="connsiteX23" fmla="*/ 19050 w 226956"/>
                <a:gd name="connsiteY23" fmla="*/ 113348 h 317182"/>
                <a:gd name="connsiteX24" fmla="*/ 37147 w 226956"/>
                <a:gd name="connsiteY24" fmla="*/ 138113 h 317182"/>
                <a:gd name="connsiteX25" fmla="*/ 69533 w 226956"/>
                <a:gd name="connsiteY25" fmla="*/ 156210 h 317182"/>
                <a:gd name="connsiteX26" fmla="*/ 117158 w 226956"/>
                <a:gd name="connsiteY26" fmla="*/ 169545 h 317182"/>
                <a:gd name="connsiteX27" fmla="*/ 160020 w 226956"/>
                <a:gd name="connsiteY27" fmla="*/ 180975 h 317182"/>
                <a:gd name="connsiteX28" fmla="*/ 185738 w 226956"/>
                <a:gd name="connsiteY28" fmla="*/ 195263 h 317182"/>
                <a:gd name="connsiteX29" fmla="*/ 199072 w 226956"/>
                <a:gd name="connsiteY29" fmla="*/ 212408 h 317182"/>
                <a:gd name="connsiteX30" fmla="*/ 202883 w 226956"/>
                <a:gd name="connsiteY30" fmla="*/ 233363 h 317182"/>
                <a:gd name="connsiteX31" fmla="*/ 202883 w 226956"/>
                <a:gd name="connsiteY31" fmla="*/ 234315 h 317182"/>
                <a:gd name="connsiteX32" fmla="*/ 197167 w 226956"/>
                <a:gd name="connsiteY32" fmla="*/ 258128 h 317182"/>
                <a:gd name="connsiteX33" fmla="*/ 181927 w 226956"/>
                <a:gd name="connsiteY33" fmla="*/ 277178 h 317182"/>
                <a:gd name="connsiteX34" fmla="*/ 158115 w 226956"/>
                <a:gd name="connsiteY34" fmla="*/ 289560 h 317182"/>
                <a:gd name="connsiteX35" fmla="*/ 126683 w 226956"/>
                <a:gd name="connsiteY35" fmla="*/ 294323 h 317182"/>
                <a:gd name="connsiteX36" fmla="*/ 95250 w 226956"/>
                <a:gd name="connsiteY36" fmla="*/ 291465 h 317182"/>
                <a:gd name="connsiteX37" fmla="*/ 67627 w 226956"/>
                <a:gd name="connsiteY37" fmla="*/ 282893 h 317182"/>
                <a:gd name="connsiteX38" fmla="*/ 41910 w 226956"/>
                <a:gd name="connsiteY38" fmla="*/ 268605 h 317182"/>
                <a:gd name="connsiteX39" fmla="*/ 17145 w 226956"/>
                <a:gd name="connsiteY39" fmla="*/ 248603 h 317182"/>
                <a:gd name="connsiteX40" fmla="*/ 16192 w 226956"/>
                <a:gd name="connsiteY40" fmla="*/ 247650 h 317182"/>
                <a:gd name="connsiteX41" fmla="*/ 0 w 226956"/>
                <a:gd name="connsiteY41" fmla="*/ 266700 h 317182"/>
                <a:gd name="connsiteX42" fmla="*/ 952 w 226956"/>
                <a:gd name="connsiteY42" fmla="*/ 267653 h 317182"/>
                <a:gd name="connsiteX43" fmla="*/ 58102 w 226956"/>
                <a:gd name="connsiteY43" fmla="*/ 304800 h 317182"/>
                <a:gd name="connsiteX44" fmla="*/ 124777 w 226956"/>
                <a:gd name="connsiteY44" fmla="*/ 317183 h 317182"/>
                <a:gd name="connsiteX45" fmla="*/ 165735 w 226956"/>
                <a:gd name="connsiteY45" fmla="*/ 311468 h 317182"/>
                <a:gd name="connsiteX46" fmla="*/ 198120 w 226956"/>
                <a:gd name="connsiteY46" fmla="*/ 294323 h 317182"/>
                <a:gd name="connsiteX47" fmla="*/ 219075 w 226956"/>
                <a:gd name="connsiteY47" fmla="*/ 267653 h 317182"/>
                <a:gd name="connsiteX48" fmla="*/ 226695 w 226956"/>
                <a:gd name="connsiteY48" fmla="*/ 233363 h 317182"/>
                <a:gd name="connsiteX49" fmla="*/ 226695 w 226956"/>
                <a:gd name="connsiteY49" fmla="*/ 232410 h 317182"/>
                <a:gd name="connsiteX50" fmla="*/ 203835 w 226956"/>
                <a:gd name="connsiteY50" fmla="*/ 178118 h 317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226956" h="317182">
                  <a:moveTo>
                    <a:pt x="203835" y="178118"/>
                  </a:moveTo>
                  <a:cubicBezTo>
                    <a:pt x="187642" y="164783"/>
                    <a:pt x="161925" y="154305"/>
                    <a:pt x="126683" y="146685"/>
                  </a:cubicBezTo>
                  <a:cubicBezTo>
                    <a:pt x="108585" y="142875"/>
                    <a:pt x="94297" y="139065"/>
                    <a:pt x="81915" y="134303"/>
                  </a:cubicBezTo>
                  <a:cubicBezTo>
                    <a:pt x="70485" y="129540"/>
                    <a:pt x="60960" y="124778"/>
                    <a:pt x="55245" y="120015"/>
                  </a:cubicBezTo>
                  <a:cubicBezTo>
                    <a:pt x="48577" y="115253"/>
                    <a:pt x="44767" y="108585"/>
                    <a:pt x="41910" y="102870"/>
                  </a:cubicBezTo>
                  <a:cubicBezTo>
                    <a:pt x="39052" y="96203"/>
                    <a:pt x="38100" y="89535"/>
                    <a:pt x="38100" y="80963"/>
                  </a:cubicBezTo>
                  <a:lnTo>
                    <a:pt x="38100" y="80010"/>
                  </a:lnTo>
                  <a:cubicBezTo>
                    <a:pt x="38100" y="72390"/>
                    <a:pt x="40005" y="64770"/>
                    <a:pt x="42863" y="58103"/>
                  </a:cubicBezTo>
                  <a:cubicBezTo>
                    <a:pt x="46672" y="51435"/>
                    <a:pt x="51435" y="45720"/>
                    <a:pt x="57150" y="40005"/>
                  </a:cubicBezTo>
                  <a:cubicBezTo>
                    <a:pt x="63817" y="35243"/>
                    <a:pt x="71438" y="30480"/>
                    <a:pt x="80010" y="27623"/>
                  </a:cubicBezTo>
                  <a:cubicBezTo>
                    <a:pt x="88583" y="24765"/>
                    <a:pt x="99060" y="22860"/>
                    <a:pt x="110490" y="22860"/>
                  </a:cubicBezTo>
                  <a:cubicBezTo>
                    <a:pt x="127635" y="22860"/>
                    <a:pt x="142875" y="25718"/>
                    <a:pt x="157163" y="30480"/>
                  </a:cubicBezTo>
                  <a:cubicBezTo>
                    <a:pt x="171450" y="35243"/>
                    <a:pt x="186690" y="44768"/>
                    <a:pt x="200977" y="57150"/>
                  </a:cubicBezTo>
                  <a:lnTo>
                    <a:pt x="201930" y="58103"/>
                  </a:lnTo>
                  <a:lnTo>
                    <a:pt x="218122" y="38100"/>
                  </a:lnTo>
                  <a:lnTo>
                    <a:pt x="219075" y="38100"/>
                  </a:lnTo>
                  <a:cubicBezTo>
                    <a:pt x="203835" y="25718"/>
                    <a:pt x="187642" y="16193"/>
                    <a:pt x="171450" y="9525"/>
                  </a:cubicBezTo>
                  <a:cubicBezTo>
                    <a:pt x="155258" y="3810"/>
                    <a:pt x="135255" y="0"/>
                    <a:pt x="113347" y="0"/>
                  </a:cubicBezTo>
                  <a:cubicBezTo>
                    <a:pt x="99060" y="0"/>
                    <a:pt x="85725" y="1905"/>
                    <a:pt x="73342" y="5715"/>
                  </a:cubicBezTo>
                  <a:cubicBezTo>
                    <a:pt x="60960" y="9525"/>
                    <a:pt x="50483" y="15240"/>
                    <a:pt x="41910" y="22860"/>
                  </a:cubicBezTo>
                  <a:cubicBezTo>
                    <a:pt x="33338" y="30480"/>
                    <a:pt x="25717" y="39053"/>
                    <a:pt x="20955" y="48578"/>
                  </a:cubicBezTo>
                  <a:cubicBezTo>
                    <a:pt x="16192" y="58103"/>
                    <a:pt x="13335" y="69533"/>
                    <a:pt x="13335" y="80963"/>
                  </a:cubicBezTo>
                  <a:lnTo>
                    <a:pt x="13335" y="81915"/>
                  </a:lnTo>
                  <a:cubicBezTo>
                    <a:pt x="13335" y="93345"/>
                    <a:pt x="15240" y="103823"/>
                    <a:pt x="19050" y="113348"/>
                  </a:cubicBezTo>
                  <a:cubicBezTo>
                    <a:pt x="22860" y="122873"/>
                    <a:pt x="29527" y="130493"/>
                    <a:pt x="37147" y="138113"/>
                  </a:cubicBezTo>
                  <a:cubicBezTo>
                    <a:pt x="45720" y="144780"/>
                    <a:pt x="56197" y="151448"/>
                    <a:pt x="69533" y="156210"/>
                  </a:cubicBezTo>
                  <a:cubicBezTo>
                    <a:pt x="82867" y="160973"/>
                    <a:pt x="99060" y="165735"/>
                    <a:pt x="117158" y="169545"/>
                  </a:cubicBezTo>
                  <a:cubicBezTo>
                    <a:pt x="134302" y="173355"/>
                    <a:pt x="148590" y="177165"/>
                    <a:pt x="160020" y="180975"/>
                  </a:cubicBezTo>
                  <a:cubicBezTo>
                    <a:pt x="170497" y="184785"/>
                    <a:pt x="180022" y="189548"/>
                    <a:pt x="185738" y="195263"/>
                  </a:cubicBezTo>
                  <a:cubicBezTo>
                    <a:pt x="192405" y="200025"/>
                    <a:pt x="196215" y="205740"/>
                    <a:pt x="199072" y="212408"/>
                  </a:cubicBezTo>
                  <a:cubicBezTo>
                    <a:pt x="201930" y="219075"/>
                    <a:pt x="202883" y="225743"/>
                    <a:pt x="202883" y="233363"/>
                  </a:cubicBezTo>
                  <a:lnTo>
                    <a:pt x="202883" y="234315"/>
                  </a:lnTo>
                  <a:cubicBezTo>
                    <a:pt x="202883" y="242888"/>
                    <a:pt x="200977" y="250508"/>
                    <a:pt x="197167" y="258128"/>
                  </a:cubicBezTo>
                  <a:cubicBezTo>
                    <a:pt x="193358" y="265748"/>
                    <a:pt x="188595" y="271463"/>
                    <a:pt x="181927" y="277178"/>
                  </a:cubicBezTo>
                  <a:cubicBezTo>
                    <a:pt x="175260" y="282893"/>
                    <a:pt x="167640" y="286703"/>
                    <a:pt x="158115" y="289560"/>
                  </a:cubicBezTo>
                  <a:cubicBezTo>
                    <a:pt x="148590" y="292418"/>
                    <a:pt x="138113" y="294323"/>
                    <a:pt x="126683" y="294323"/>
                  </a:cubicBezTo>
                  <a:cubicBezTo>
                    <a:pt x="115252" y="294323"/>
                    <a:pt x="104775" y="293370"/>
                    <a:pt x="95250" y="291465"/>
                  </a:cubicBezTo>
                  <a:cubicBezTo>
                    <a:pt x="85725" y="289560"/>
                    <a:pt x="76200" y="286703"/>
                    <a:pt x="67627" y="282893"/>
                  </a:cubicBezTo>
                  <a:cubicBezTo>
                    <a:pt x="59055" y="279083"/>
                    <a:pt x="50483" y="274320"/>
                    <a:pt x="41910" y="268605"/>
                  </a:cubicBezTo>
                  <a:cubicBezTo>
                    <a:pt x="33338" y="262890"/>
                    <a:pt x="25717" y="256223"/>
                    <a:pt x="17145" y="248603"/>
                  </a:cubicBezTo>
                  <a:lnTo>
                    <a:pt x="16192" y="247650"/>
                  </a:lnTo>
                  <a:lnTo>
                    <a:pt x="0" y="266700"/>
                  </a:lnTo>
                  <a:lnTo>
                    <a:pt x="952" y="267653"/>
                  </a:lnTo>
                  <a:cubicBezTo>
                    <a:pt x="19050" y="283845"/>
                    <a:pt x="39052" y="296228"/>
                    <a:pt x="58102" y="304800"/>
                  </a:cubicBezTo>
                  <a:cubicBezTo>
                    <a:pt x="78105" y="313373"/>
                    <a:pt x="100013" y="317183"/>
                    <a:pt x="124777" y="317183"/>
                  </a:cubicBezTo>
                  <a:cubicBezTo>
                    <a:pt x="140017" y="317183"/>
                    <a:pt x="153352" y="315278"/>
                    <a:pt x="165735" y="311468"/>
                  </a:cubicBezTo>
                  <a:cubicBezTo>
                    <a:pt x="178117" y="307658"/>
                    <a:pt x="189547" y="301943"/>
                    <a:pt x="198120" y="294323"/>
                  </a:cubicBezTo>
                  <a:cubicBezTo>
                    <a:pt x="206692" y="286703"/>
                    <a:pt x="214313" y="278130"/>
                    <a:pt x="219075" y="267653"/>
                  </a:cubicBezTo>
                  <a:cubicBezTo>
                    <a:pt x="223838" y="257175"/>
                    <a:pt x="226695" y="245745"/>
                    <a:pt x="226695" y="233363"/>
                  </a:cubicBezTo>
                  <a:lnTo>
                    <a:pt x="226695" y="232410"/>
                  </a:lnTo>
                  <a:cubicBezTo>
                    <a:pt x="228600" y="209550"/>
                    <a:pt x="220027" y="191453"/>
                    <a:pt x="203835" y="178118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E5874039-F0F2-4F2B-9645-C98F15679E9F}"/>
                </a:ext>
              </a:extLst>
            </p:cNvPr>
            <p:cNvSpPr/>
            <p:nvPr/>
          </p:nvSpPr>
          <p:spPr>
            <a:xfrm>
              <a:off x="6396037" y="3162299"/>
              <a:ext cx="289559" cy="308610"/>
            </a:xfrm>
            <a:custGeom>
              <a:avLst/>
              <a:gdLst>
                <a:gd name="connsiteX0" fmla="*/ 145732 w 289559"/>
                <a:gd name="connsiteY0" fmla="*/ 163830 h 308610"/>
                <a:gd name="connsiteX1" fmla="*/ 31433 w 289559"/>
                <a:gd name="connsiteY1" fmla="*/ 0 h 308610"/>
                <a:gd name="connsiteX2" fmla="*/ 0 w 289559"/>
                <a:gd name="connsiteY2" fmla="*/ 0 h 308610"/>
                <a:gd name="connsiteX3" fmla="*/ 132397 w 289559"/>
                <a:gd name="connsiteY3" fmla="*/ 186690 h 308610"/>
                <a:gd name="connsiteX4" fmla="*/ 132397 w 289559"/>
                <a:gd name="connsiteY4" fmla="*/ 308610 h 308610"/>
                <a:gd name="connsiteX5" fmla="*/ 158115 w 289559"/>
                <a:gd name="connsiteY5" fmla="*/ 308610 h 308610"/>
                <a:gd name="connsiteX6" fmla="*/ 158115 w 289559"/>
                <a:gd name="connsiteY6" fmla="*/ 186690 h 308610"/>
                <a:gd name="connsiteX7" fmla="*/ 289560 w 289559"/>
                <a:gd name="connsiteY7" fmla="*/ 0 h 308610"/>
                <a:gd name="connsiteX8" fmla="*/ 260032 w 289559"/>
                <a:gd name="connsiteY8" fmla="*/ 0 h 3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9559" h="308610">
                  <a:moveTo>
                    <a:pt x="145732" y="163830"/>
                  </a:moveTo>
                  <a:lnTo>
                    <a:pt x="31433" y="0"/>
                  </a:lnTo>
                  <a:lnTo>
                    <a:pt x="0" y="0"/>
                  </a:lnTo>
                  <a:lnTo>
                    <a:pt x="132397" y="186690"/>
                  </a:lnTo>
                  <a:lnTo>
                    <a:pt x="132397" y="308610"/>
                  </a:lnTo>
                  <a:lnTo>
                    <a:pt x="158115" y="308610"/>
                  </a:lnTo>
                  <a:lnTo>
                    <a:pt x="158115" y="186690"/>
                  </a:lnTo>
                  <a:lnTo>
                    <a:pt x="289560" y="0"/>
                  </a:lnTo>
                  <a:lnTo>
                    <a:pt x="260032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14544CEC-62E7-42BE-A075-9844A1EB0784}"/>
                </a:ext>
              </a:extLst>
            </p:cNvPr>
            <p:cNvSpPr/>
            <p:nvPr/>
          </p:nvSpPr>
          <p:spPr>
            <a:xfrm>
              <a:off x="6712267" y="3157537"/>
              <a:ext cx="226956" cy="317182"/>
            </a:xfrm>
            <a:custGeom>
              <a:avLst/>
              <a:gdLst>
                <a:gd name="connsiteX0" fmla="*/ 203835 w 226956"/>
                <a:gd name="connsiteY0" fmla="*/ 178118 h 317182"/>
                <a:gd name="connsiteX1" fmla="*/ 126682 w 226956"/>
                <a:gd name="connsiteY1" fmla="*/ 146685 h 317182"/>
                <a:gd name="connsiteX2" fmla="*/ 81915 w 226956"/>
                <a:gd name="connsiteY2" fmla="*/ 134303 h 317182"/>
                <a:gd name="connsiteX3" fmla="*/ 55245 w 226956"/>
                <a:gd name="connsiteY3" fmla="*/ 120015 h 317182"/>
                <a:gd name="connsiteX4" fmla="*/ 41910 w 226956"/>
                <a:gd name="connsiteY4" fmla="*/ 102870 h 317182"/>
                <a:gd name="connsiteX5" fmla="*/ 38100 w 226956"/>
                <a:gd name="connsiteY5" fmla="*/ 80963 h 317182"/>
                <a:gd name="connsiteX6" fmla="*/ 38100 w 226956"/>
                <a:gd name="connsiteY6" fmla="*/ 80010 h 317182"/>
                <a:gd name="connsiteX7" fmla="*/ 42863 w 226956"/>
                <a:gd name="connsiteY7" fmla="*/ 58103 h 317182"/>
                <a:gd name="connsiteX8" fmla="*/ 57150 w 226956"/>
                <a:gd name="connsiteY8" fmla="*/ 40005 h 317182"/>
                <a:gd name="connsiteX9" fmla="*/ 80010 w 226956"/>
                <a:gd name="connsiteY9" fmla="*/ 27623 h 317182"/>
                <a:gd name="connsiteX10" fmla="*/ 110490 w 226956"/>
                <a:gd name="connsiteY10" fmla="*/ 22860 h 317182"/>
                <a:gd name="connsiteX11" fmla="*/ 157163 w 226956"/>
                <a:gd name="connsiteY11" fmla="*/ 30480 h 317182"/>
                <a:gd name="connsiteX12" fmla="*/ 200977 w 226956"/>
                <a:gd name="connsiteY12" fmla="*/ 57150 h 317182"/>
                <a:gd name="connsiteX13" fmla="*/ 201930 w 226956"/>
                <a:gd name="connsiteY13" fmla="*/ 58103 h 317182"/>
                <a:gd name="connsiteX14" fmla="*/ 218122 w 226956"/>
                <a:gd name="connsiteY14" fmla="*/ 38100 h 317182"/>
                <a:gd name="connsiteX15" fmla="*/ 219075 w 226956"/>
                <a:gd name="connsiteY15" fmla="*/ 38100 h 317182"/>
                <a:gd name="connsiteX16" fmla="*/ 171450 w 226956"/>
                <a:gd name="connsiteY16" fmla="*/ 9525 h 317182"/>
                <a:gd name="connsiteX17" fmla="*/ 113347 w 226956"/>
                <a:gd name="connsiteY17" fmla="*/ 0 h 317182"/>
                <a:gd name="connsiteX18" fmla="*/ 73342 w 226956"/>
                <a:gd name="connsiteY18" fmla="*/ 5715 h 317182"/>
                <a:gd name="connsiteX19" fmla="*/ 41910 w 226956"/>
                <a:gd name="connsiteY19" fmla="*/ 22860 h 317182"/>
                <a:gd name="connsiteX20" fmla="*/ 20955 w 226956"/>
                <a:gd name="connsiteY20" fmla="*/ 48578 h 317182"/>
                <a:gd name="connsiteX21" fmla="*/ 13335 w 226956"/>
                <a:gd name="connsiteY21" fmla="*/ 80963 h 317182"/>
                <a:gd name="connsiteX22" fmla="*/ 13335 w 226956"/>
                <a:gd name="connsiteY22" fmla="*/ 81915 h 317182"/>
                <a:gd name="connsiteX23" fmla="*/ 19050 w 226956"/>
                <a:gd name="connsiteY23" fmla="*/ 113348 h 317182"/>
                <a:gd name="connsiteX24" fmla="*/ 37147 w 226956"/>
                <a:gd name="connsiteY24" fmla="*/ 138113 h 317182"/>
                <a:gd name="connsiteX25" fmla="*/ 69532 w 226956"/>
                <a:gd name="connsiteY25" fmla="*/ 156210 h 317182"/>
                <a:gd name="connsiteX26" fmla="*/ 117157 w 226956"/>
                <a:gd name="connsiteY26" fmla="*/ 169545 h 317182"/>
                <a:gd name="connsiteX27" fmla="*/ 160020 w 226956"/>
                <a:gd name="connsiteY27" fmla="*/ 180975 h 317182"/>
                <a:gd name="connsiteX28" fmla="*/ 185738 w 226956"/>
                <a:gd name="connsiteY28" fmla="*/ 195263 h 317182"/>
                <a:gd name="connsiteX29" fmla="*/ 199072 w 226956"/>
                <a:gd name="connsiteY29" fmla="*/ 212408 h 317182"/>
                <a:gd name="connsiteX30" fmla="*/ 202882 w 226956"/>
                <a:gd name="connsiteY30" fmla="*/ 233363 h 317182"/>
                <a:gd name="connsiteX31" fmla="*/ 202882 w 226956"/>
                <a:gd name="connsiteY31" fmla="*/ 234315 h 317182"/>
                <a:gd name="connsiteX32" fmla="*/ 197167 w 226956"/>
                <a:gd name="connsiteY32" fmla="*/ 258128 h 317182"/>
                <a:gd name="connsiteX33" fmla="*/ 181927 w 226956"/>
                <a:gd name="connsiteY33" fmla="*/ 277178 h 317182"/>
                <a:gd name="connsiteX34" fmla="*/ 158115 w 226956"/>
                <a:gd name="connsiteY34" fmla="*/ 289560 h 317182"/>
                <a:gd name="connsiteX35" fmla="*/ 126682 w 226956"/>
                <a:gd name="connsiteY35" fmla="*/ 294323 h 317182"/>
                <a:gd name="connsiteX36" fmla="*/ 95250 w 226956"/>
                <a:gd name="connsiteY36" fmla="*/ 291465 h 317182"/>
                <a:gd name="connsiteX37" fmla="*/ 67627 w 226956"/>
                <a:gd name="connsiteY37" fmla="*/ 282893 h 317182"/>
                <a:gd name="connsiteX38" fmla="*/ 41910 w 226956"/>
                <a:gd name="connsiteY38" fmla="*/ 268605 h 317182"/>
                <a:gd name="connsiteX39" fmla="*/ 17145 w 226956"/>
                <a:gd name="connsiteY39" fmla="*/ 248603 h 317182"/>
                <a:gd name="connsiteX40" fmla="*/ 16192 w 226956"/>
                <a:gd name="connsiteY40" fmla="*/ 247650 h 317182"/>
                <a:gd name="connsiteX41" fmla="*/ 0 w 226956"/>
                <a:gd name="connsiteY41" fmla="*/ 266700 h 317182"/>
                <a:gd name="connsiteX42" fmla="*/ 952 w 226956"/>
                <a:gd name="connsiteY42" fmla="*/ 267653 h 317182"/>
                <a:gd name="connsiteX43" fmla="*/ 58102 w 226956"/>
                <a:gd name="connsiteY43" fmla="*/ 304800 h 317182"/>
                <a:gd name="connsiteX44" fmla="*/ 124777 w 226956"/>
                <a:gd name="connsiteY44" fmla="*/ 317183 h 317182"/>
                <a:gd name="connsiteX45" fmla="*/ 165735 w 226956"/>
                <a:gd name="connsiteY45" fmla="*/ 311468 h 317182"/>
                <a:gd name="connsiteX46" fmla="*/ 198120 w 226956"/>
                <a:gd name="connsiteY46" fmla="*/ 294323 h 317182"/>
                <a:gd name="connsiteX47" fmla="*/ 219075 w 226956"/>
                <a:gd name="connsiteY47" fmla="*/ 267653 h 317182"/>
                <a:gd name="connsiteX48" fmla="*/ 226695 w 226956"/>
                <a:gd name="connsiteY48" fmla="*/ 233363 h 317182"/>
                <a:gd name="connsiteX49" fmla="*/ 226695 w 226956"/>
                <a:gd name="connsiteY49" fmla="*/ 232410 h 317182"/>
                <a:gd name="connsiteX50" fmla="*/ 203835 w 226956"/>
                <a:gd name="connsiteY50" fmla="*/ 178118 h 317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226956" h="317182">
                  <a:moveTo>
                    <a:pt x="203835" y="178118"/>
                  </a:moveTo>
                  <a:cubicBezTo>
                    <a:pt x="187642" y="164783"/>
                    <a:pt x="161925" y="154305"/>
                    <a:pt x="126682" y="146685"/>
                  </a:cubicBezTo>
                  <a:cubicBezTo>
                    <a:pt x="108585" y="142875"/>
                    <a:pt x="94297" y="139065"/>
                    <a:pt x="81915" y="134303"/>
                  </a:cubicBezTo>
                  <a:cubicBezTo>
                    <a:pt x="70485" y="129540"/>
                    <a:pt x="60960" y="124778"/>
                    <a:pt x="55245" y="120015"/>
                  </a:cubicBezTo>
                  <a:cubicBezTo>
                    <a:pt x="48577" y="115253"/>
                    <a:pt x="44767" y="108585"/>
                    <a:pt x="41910" y="102870"/>
                  </a:cubicBezTo>
                  <a:cubicBezTo>
                    <a:pt x="39052" y="96203"/>
                    <a:pt x="38100" y="89535"/>
                    <a:pt x="38100" y="80963"/>
                  </a:cubicBezTo>
                  <a:lnTo>
                    <a:pt x="38100" y="80010"/>
                  </a:lnTo>
                  <a:cubicBezTo>
                    <a:pt x="38100" y="72390"/>
                    <a:pt x="40005" y="64770"/>
                    <a:pt x="42863" y="58103"/>
                  </a:cubicBezTo>
                  <a:cubicBezTo>
                    <a:pt x="46672" y="51435"/>
                    <a:pt x="51435" y="45720"/>
                    <a:pt x="57150" y="40005"/>
                  </a:cubicBezTo>
                  <a:cubicBezTo>
                    <a:pt x="63817" y="35243"/>
                    <a:pt x="71438" y="30480"/>
                    <a:pt x="80010" y="27623"/>
                  </a:cubicBezTo>
                  <a:cubicBezTo>
                    <a:pt x="88582" y="24765"/>
                    <a:pt x="99060" y="22860"/>
                    <a:pt x="110490" y="22860"/>
                  </a:cubicBezTo>
                  <a:cubicBezTo>
                    <a:pt x="127635" y="22860"/>
                    <a:pt x="142875" y="25718"/>
                    <a:pt x="157163" y="30480"/>
                  </a:cubicBezTo>
                  <a:cubicBezTo>
                    <a:pt x="171450" y="35243"/>
                    <a:pt x="186690" y="44768"/>
                    <a:pt x="200977" y="57150"/>
                  </a:cubicBezTo>
                  <a:lnTo>
                    <a:pt x="201930" y="58103"/>
                  </a:lnTo>
                  <a:lnTo>
                    <a:pt x="218122" y="38100"/>
                  </a:lnTo>
                  <a:lnTo>
                    <a:pt x="219075" y="38100"/>
                  </a:lnTo>
                  <a:cubicBezTo>
                    <a:pt x="203835" y="25718"/>
                    <a:pt x="187642" y="16193"/>
                    <a:pt x="171450" y="9525"/>
                  </a:cubicBezTo>
                  <a:cubicBezTo>
                    <a:pt x="155257" y="3810"/>
                    <a:pt x="135255" y="0"/>
                    <a:pt x="113347" y="0"/>
                  </a:cubicBezTo>
                  <a:cubicBezTo>
                    <a:pt x="99060" y="0"/>
                    <a:pt x="85725" y="1905"/>
                    <a:pt x="73342" y="5715"/>
                  </a:cubicBezTo>
                  <a:cubicBezTo>
                    <a:pt x="60960" y="9525"/>
                    <a:pt x="50482" y="15240"/>
                    <a:pt x="41910" y="22860"/>
                  </a:cubicBezTo>
                  <a:cubicBezTo>
                    <a:pt x="33338" y="30480"/>
                    <a:pt x="25717" y="39053"/>
                    <a:pt x="20955" y="48578"/>
                  </a:cubicBezTo>
                  <a:cubicBezTo>
                    <a:pt x="16192" y="58103"/>
                    <a:pt x="13335" y="69533"/>
                    <a:pt x="13335" y="80963"/>
                  </a:cubicBezTo>
                  <a:lnTo>
                    <a:pt x="13335" y="81915"/>
                  </a:lnTo>
                  <a:cubicBezTo>
                    <a:pt x="13335" y="93345"/>
                    <a:pt x="15240" y="103823"/>
                    <a:pt x="19050" y="113348"/>
                  </a:cubicBezTo>
                  <a:cubicBezTo>
                    <a:pt x="22860" y="122873"/>
                    <a:pt x="29527" y="130493"/>
                    <a:pt x="37147" y="138113"/>
                  </a:cubicBezTo>
                  <a:cubicBezTo>
                    <a:pt x="45720" y="144780"/>
                    <a:pt x="56197" y="151448"/>
                    <a:pt x="69532" y="156210"/>
                  </a:cubicBezTo>
                  <a:cubicBezTo>
                    <a:pt x="82867" y="160973"/>
                    <a:pt x="99060" y="165735"/>
                    <a:pt x="117157" y="169545"/>
                  </a:cubicBezTo>
                  <a:cubicBezTo>
                    <a:pt x="134302" y="173355"/>
                    <a:pt x="148590" y="177165"/>
                    <a:pt x="160020" y="180975"/>
                  </a:cubicBezTo>
                  <a:cubicBezTo>
                    <a:pt x="170497" y="184785"/>
                    <a:pt x="180022" y="189548"/>
                    <a:pt x="185738" y="195263"/>
                  </a:cubicBezTo>
                  <a:cubicBezTo>
                    <a:pt x="192405" y="200025"/>
                    <a:pt x="196215" y="205740"/>
                    <a:pt x="199072" y="212408"/>
                  </a:cubicBezTo>
                  <a:cubicBezTo>
                    <a:pt x="201930" y="219075"/>
                    <a:pt x="202882" y="225743"/>
                    <a:pt x="202882" y="233363"/>
                  </a:cubicBezTo>
                  <a:lnTo>
                    <a:pt x="202882" y="234315"/>
                  </a:lnTo>
                  <a:cubicBezTo>
                    <a:pt x="202882" y="242888"/>
                    <a:pt x="200977" y="250508"/>
                    <a:pt x="197167" y="258128"/>
                  </a:cubicBezTo>
                  <a:cubicBezTo>
                    <a:pt x="193357" y="265748"/>
                    <a:pt x="188595" y="271463"/>
                    <a:pt x="181927" y="277178"/>
                  </a:cubicBezTo>
                  <a:cubicBezTo>
                    <a:pt x="175260" y="282893"/>
                    <a:pt x="167640" y="286703"/>
                    <a:pt x="158115" y="289560"/>
                  </a:cubicBezTo>
                  <a:cubicBezTo>
                    <a:pt x="148590" y="292418"/>
                    <a:pt x="138113" y="294323"/>
                    <a:pt x="126682" y="294323"/>
                  </a:cubicBezTo>
                  <a:cubicBezTo>
                    <a:pt x="115252" y="294323"/>
                    <a:pt x="104775" y="293370"/>
                    <a:pt x="95250" y="291465"/>
                  </a:cubicBezTo>
                  <a:cubicBezTo>
                    <a:pt x="85725" y="289560"/>
                    <a:pt x="76200" y="286703"/>
                    <a:pt x="67627" y="282893"/>
                  </a:cubicBezTo>
                  <a:cubicBezTo>
                    <a:pt x="59055" y="279083"/>
                    <a:pt x="50482" y="274320"/>
                    <a:pt x="41910" y="268605"/>
                  </a:cubicBezTo>
                  <a:cubicBezTo>
                    <a:pt x="33338" y="262890"/>
                    <a:pt x="25717" y="256223"/>
                    <a:pt x="17145" y="248603"/>
                  </a:cubicBezTo>
                  <a:lnTo>
                    <a:pt x="16192" y="247650"/>
                  </a:lnTo>
                  <a:lnTo>
                    <a:pt x="0" y="266700"/>
                  </a:lnTo>
                  <a:lnTo>
                    <a:pt x="952" y="267653"/>
                  </a:lnTo>
                  <a:cubicBezTo>
                    <a:pt x="19050" y="283845"/>
                    <a:pt x="39052" y="296228"/>
                    <a:pt x="58102" y="304800"/>
                  </a:cubicBezTo>
                  <a:cubicBezTo>
                    <a:pt x="78105" y="313373"/>
                    <a:pt x="100013" y="317183"/>
                    <a:pt x="124777" y="317183"/>
                  </a:cubicBezTo>
                  <a:cubicBezTo>
                    <a:pt x="140017" y="317183"/>
                    <a:pt x="153352" y="315278"/>
                    <a:pt x="165735" y="311468"/>
                  </a:cubicBezTo>
                  <a:cubicBezTo>
                    <a:pt x="178117" y="307658"/>
                    <a:pt x="189547" y="301943"/>
                    <a:pt x="198120" y="294323"/>
                  </a:cubicBezTo>
                  <a:cubicBezTo>
                    <a:pt x="206692" y="286703"/>
                    <a:pt x="214313" y="278130"/>
                    <a:pt x="219075" y="267653"/>
                  </a:cubicBezTo>
                  <a:cubicBezTo>
                    <a:pt x="223838" y="257175"/>
                    <a:pt x="226695" y="245745"/>
                    <a:pt x="226695" y="233363"/>
                  </a:cubicBezTo>
                  <a:lnTo>
                    <a:pt x="226695" y="232410"/>
                  </a:lnTo>
                  <a:cubicBezTo>
                    <a:pt x="228600" y="209550"/>
                    <a:pt x="220027" y="191453"/>
                    <a:pt x="203835" y="178118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0A04BDD3-017C-49E2-86B5-BCF63D8098ED}"/>
                </a:ext>
              </a:extLst>
            </p:cNvPr>
            <p:cNvSpPr/>
            <p:nvPr/>
          </p:nvSpPr>
          <p:spPr>
            <a:xfrm>
              <a:off x="6978015" y="3162299"/>
              <a:ext cx="239077" cy="308610"/>
            </a:xfrm>
            <a:custGeom>
              <a:avLst/>
              <a:gdLst>
                <a:gd name="connsiteX0" fmla="*/ 0 w 239077"/>
                <a:gd name="connsiteY0" fmla="*/ 22860 h 308610"/>
                <a:gd name="connsiteX1" fmla="*/ 106680 w 239077"/>
                <a:gd name="connsiteY1" fmla="*/ 22860 h 308610"/>
                <a:gd name="connsiteX2" fmla="*/ 106680 w 239077"/>
                <a:gd name="connsiteY2" fmla="*/ 308610 h 308610"/>
                <a:gd name="connsiteX3" fmla="*/ 132397 w 239077"/>
                <a:gd name="connsiteY3" fmla="*/ 308610 h 308610"/>
                <a:gd name="connsiteX4" fmla="*/ 132397 w 239077"/>
                <a:gd name="connsiteY4" fmla="*/ 22860 h 308610"/>
                <a:gd name="connsiteX5" fmla="*/ 239078 w 239077"/>
                <a:gd name="connsiteY5" fmla="*/ 22860 h 308610"/>
                <a:gd name="connsiteX6" fmla="*/ 239078 w 239077"/>
                <a:gd name="connsiteY6" fmla="*/ 0 h 308610"/>
                <a:gd name="connsiteX7" fmla="*/ 0 w 239077"/>
                <a:gd name="connsiteY7" fmla="*/ 0 h 3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9077" h="308610">
                  <a:moveTo>
                    <a:pt x="0" y="22860"/>
                  </a:moveTo>
                  <a:lnTo>
                    <a:pt x="106680" y="22860"/>
                  </a:lnTo>
                  <a:lnTo>
                    <a:pt x="106680" y="308610"/>
                  </a:lnTo>
                  <a:lnTo>
                    <a:pt x="132397" y="308610"/>
                  </a:lnTo>
                  <a:lnTo>
                    <a:pt x="132397" y="22860"/>
                  </a:lnTo>
                  <a:lnTo>
                    <a:pt x="239078" y="22860"/>
                  </a:lnTo>
                  <a:lnTo>
                    <a:pt x="23907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A3D4EA17-9D80-47C1-A060-88135900D475}"/>
                </a:ext>
              </a:extLst>
            </p:cNvPr>
            <p:cNvSpPr/>
            <p:nvPr/>
          </p:nvSpPr>
          <p:spPr>
            <a:xfrm>
              <a:off x="7275194" y="3162299"/>
              <a:ext cx="222885" cy="308610"/>
            </a:xfrm>
            <a:custGeom>
              <a:avLst/>
              <a:gdLst>
                <a:gd name="connsiteX0" fmla="*/ 25718 w 222885"/>
                <a:gd name="connsiteY0" fmla="*/ 164783 h 308610"/>
                <a:gd name="connsiteX1" fmla="*/ 200978 w 222885"/>
                <a:gd name="connsiteY1" fmla="*/ 164783 h 308610"/>
                <a:gd name="connsiteX2" fmla="*/ 200978 w 222885"/>
                <a:gd name="connsiteY2" fmla="*/ 141923 h 308610"/>
                <a:gd name="connsiteX3" fmla="*/ 25718 w 222885"/>
                <a:gd name="connsiteY3" fmla="*/ 141923 h 308610"/>
                <a:gd name="connsiteX4" fmla="*/ 25718 w 222885"/>
                <a:gd name="connsiteY4" fmla="*/ 22860 h 308610"/>
                <a:gd name="connsiteX5" fmla="*/ 220028 w 222885"/>
                <a:gd name="connsiteY5" fmla="*/ 22860 h 308610"/>
                <a:gd name="connsiteX6" fmla="*/ 220028 w 222885"/>
                <a:gd name="connsiteY6" fmla="*/ 0 h 308610"/>
                <a:gd name="connsiteX7" fmla="*/ 0 w 222885"/>
                <a:gd name="connsiteY7" fmla="*/ 0 h 308610"/>
                <a:gd name="connsiteX8" fmla="*/ 0 w 222885"/>
                <a:gd name="connsiteY8" fmla="*/ 308610 h 308610"/>
                <a:gd name="connsiteX9" fmla="*/ 222885 w 222885"/>
                <a:gd name="connsiteY9" fmla="*/ 308610 h 308610"/>
                <a:gd name="connsiteX10" fmla="*/ 222885 w 222885"/>
                <a:gd name="connsiteY10" fmla="*/ 285750 h 308610"/>
                <a:gd name="connsiteX11" fmla="*/ 25718 w 222885"/>
                <a:gd name="connsiteY11" fmla="*/ 285750 h 3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2885" h="308610">
                  <a:moveTo>
                    <a:pt x="25718" y="164783"/>
                  </a:moveTo>
                  <a:lnTo>
                    <a:pt x="200978" y="164783"/>
                  </a:lnTo>
                  <a:lnTo>
                    <a:pt x="200978" y="141923"/>
                  </a:lnTo>
                  <a:lnTo>
                    <a:pt x="25718" y="141923"/>
                  </a:lnTo>
                  <a:lnTo>
                    <a:pt x="25718" y="22860"/>
                  </a:lnTo>
                  <a:lnTo>
                    <a:pt x="220028" y="22860"/>
                  </a:lnTo>
                  <a:lnTo>
                    <a:pt x="220028" y="0"/>
                  </a:lnTo>
                  <a:lnTo>
                    <a:pt x="0" y="0"/>
                  </a:lnTo>
                  <a:lnTo>
                    <a:pt x="0" y="308610"/>
                  </a:lnTo>
                  <a:lnTo>
                    <a:pt x="222885" y="308610"/>
                  </a:lnTo>
                  <a:lnTo>
                    <a:pt x="222885" y="285750"/>
                  </a:lnTo>
                  <a:lnTo>
                    <a:pt x="25718" y="28575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16AADFC9-019C-4B36-8B6B-F8DB4031529B}"/>
                </a:ext>
              </a:extLst>
            </p:cNvPr>
            <p:cNvSpPr/>
            <p:nvPr/>
          </p:nvSpPr>
          <p:spPr>
            <a:xfrm>
              <a:off x="7559992" y="3162299"/>
              <a:ext cx="290512" cy="308610"/>
            </a:xfrm>
            <a:custGeom>
              <a:avLst/>
              <a:gdLst>
                <a:gd name="connsiteX0" fmla="*/ 144780 w 290512"/>
                <a:gd name="connsiteY0" fmla="*/ 180023 h 308610"/>
                <a:gd name="connsiteX1" fmla="*/ 22860 w 290512"/>
                <a:gd name="connsiteY1" fmla="*/ 0 h 308610"/>
                <a:gd name="connsiteX2" fmla="*/ 0 w 290512"/>
                <a:gd name="connsiteY2" fmla="*/ 0 h 308610"/>
                <a:gd name="connsiteX3" fmla="*/ 0 w 290512"/>
                <a:gd name="connsiteY3" fmla="*/ 308610 h 308610"/>
                <a:gd name="connsiteX4" fmla="*/ 23813 w 290512"/>
                <a:gd name="connsiteY4" fmla="*/ 308610 h 308610"/>
                <a:gd name="connsiteX5" fmla="*/ 23813 w 290512"/>
                <a:gd name="connsiteY5" fmla="*/ 45720 h 308610"/>
                <a:gd name="connsiteX6" fmla="*/ 144780 w 290512"/>
                <a:gd name="connsiteY6" fmla="*/ 220980 h 308610"/>
                <a:gd name="connsiteX7" fmla="*/ 145732 w 290512"/>
                <a:gd name="connsiteY7" fmla="*/ 219075 h 308610"/>
                <a:gd name="connsiteX8" fmla="*/ 265747 w 290512"/>
                <a:gd name="connsiteY8" fmla="*/ 45720 h 308610"/>
                <a:gd name="connsiteX9" fmla="*/ 265747 w 290512"/>
                <a:gd name="connsiteY9" fmla="*/ 308610 h 308610"/>
                <a:gd name="connsiteX10" fmla="*/ 290513 w 290512"/>
                <a:gd name="connsiteY10" fmla="*/ 308610 h 308610"/>
                <a:gd name="connsiteX11" fmla="*/ 290513 w 290512"/>
                <a:gd name="connsiteY11" fmla="*/ 0 h 308610"/>
                <a:gd name="connsiteX12" fmla="*/ 267652 w 290512"/>
                <a:gd name="connsiteY12" fmla="*/ 0 h 3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0512" h="308610">
                  <a:moveTo>
                    <a:pt x="144780" y="180023"/>
                  </a:moveTo>
                  <a:lnTo>
                    <a:pt x="22860" y="0"/>
                  </a:lnTo>
                  <a:lnTo>
                    <a:pt x="0" y="0"/>
                  </a:lnTo>
                  <a:lnTo>
                    <a:pt x="0" y="308610"/>
                  </a:lnTo>
                  <a:lnTo>
                    <a:pt x="23813" y="308610"/>
                  </a:lnTo>
                  <a:lnTo>
                    <a:pt x="23813" y="45720"/>
                  </a:lnTo>
                  <a:lnTo>
                    <a:pt x="144780" y="220980"/>
                  </a:lnTo>
                  <a:lnTo>
                    <a:pt x="145732" y="219075"/>
                  </a:lnTo>
                  <a:lnTo>
                    <a:pt x="265747" y="45720"/>
                  </a:lnTo>
                  <a:lnTo>
                    <a:pt x="265747" y="308610"/>
                  </a:lnTo>
                  <a:lnTo>
                    <a:pt x="290513" y="308610"/>
                  </a:lnTo>
                  <a:lnTo>
                    <a:pt x="290513" y="0"/>
                  </a:lnTo>
                  <a:lnTo>
                    <a:pt x="267652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AA5ACCA1-C9FA-45C3-B83C-87FA0D219823}"/>
                </a:ext>
              </a:extLst>
            </p:cNvPr>
            <p:cNvSpPr/>
            <p:nvPr/>
          </p:nvSpPr>
          <p:spPr>
            <a:xfrm>
              <a:off x="7904797" y="3157537"/>
              <a:ext cx="226957" cy="317182"/>
            </a:xfrm>
            <a:custGeom>
              <a:avLst/>
              <a:gdLst>
                <a:gd name="connsiteX0" fmla="*/ 204788 w 226957"/>
                <a:gd name="connsiteY0" fmla="*/ 178118 h 317182"/>
                <a:gd name="connsiteX1" fmla="*/ 127635 w 226957"/>
                <a:gd name="connsiteY1" fmla="*/ 146685 h 317182"/>
                <a:gd name="connsiteX2" fmla="*/ 82868 w 226957"/>
                <a:gd name="connsiteY2" fmla="*/ 134303 h 317182"/>
                <a:gd name="connsiteX3" fmla="*/ 56197 w 226957"/>
                <a:gd name="connsiteY3" fmla="*/ 120015 h 317182"/>
                <a:gd name="connsiteX4" fmla="*/ 42863 w 226957"/>
                <a:gd name="connsiteY4" fmla="*/ 102870 h 317182"/>
                <a:gd name="connsiteX5" fmla="*/ 39053 w 226957"/>
                <a:gd name="connsiteY5" fmla="*/ 80963 h 317182"/>
                <a:gd name="connsiteX6" fmla="*/ 39053 w 226957"/>
                <a:gd name="connsiteY6" fmla="*/ 80010 h 317182"/>
                <a:gd name="connsiteX7" fmla="*/ 43815 w 226957"/>
                <a:gd name="connsiteY7" fmla="*/ 58103 h 317182"/>
                <a:gd name="connsiteX8" fmla="*/ 58103 w 226957"/>
                <a:gd name="connsiteY8" fmla="*/ 40005 h 317182"/>
                <a:gd name="connsiteX9" fmla="*/ 80963 w 226957"/>
                <a:gd name="connsiteY9" fmla="*/ 27623 h 317182"/>
                <a:gd name="connsiteX10" fmla="*/ 111443 w 226957"/>
                <a:gd name="connsiteY10" fmla="*/ 22860 h 317182"/>
                <a:gd name="connsiteX11" fmla="*/ 158115 w 226957"/>
                <a:gd name="connsiteY11" fmla="*/ 30480 h 317182"/>
                <a:gd name="connsiteX12" fmla="*/ 201930 w 226957"/>
                <a:gd name="connsiteY12" fmla="*/ 57150 h 317182"/>
                <a:gd name="connsiteX13" fmla="*/ 202883 w 226957"/>
                <a:gd name="connsiteY13" fmla="*/ 58103 h 317182"/>
                <a:gd name="connsiteX14" fmla="*/ 219075 w 226957"/>
                <a:gd name="connsiteY14" fmla="*/ 38100 h 317182"/>
                <a:gd name="connsiteX15" fmla="*/ 219075 w 226957"/>
                <a:gd name="connsiteY15" fmla="*/ 38100 h 317182"/>
                <a:gd name="connsiteX16" fmla="*/ 171450 w 226957"/>
                <a:gd name="connsiteY16" fmla="*/ 9525 h 317182"/>
                <a:gd name="connsiteX17" fmla="*/ 113347 w 226957"/>
                <a:gd name="connsiteY17" fmla="*/ 0 h 317182"/>
                <a:gd name="connsiteX18" fmla="*/ 73343 w 226957"/>
                <a:gd name="connsiteY18" fmla="*/ 5715 h 317182"/>
                <a:gd name="connsiteX19" fmla="*/ 41910 w 226957"/>
                <a:gd name="connsiteY19" fmla="*/ 22860 h 317182"/>
                <a:gd name="connsiteX20" fmla="*/ 20955 w 226957"/>
                <a:gd name="connsiteY20" fmla="*/ 48578 h 317182"/>
                <a:gd name="connsiteX21" fmla="*/ 13335 w 226957"/>
                <a:gd name="connsiteY21" fmla="*/ 80963 h 317182"/>
                <a:gd name="connsiteX22" fmla="*/ 13335 w 226957"/>
                <a:gd name="connsiteY22" fmla="*/ 81915 h 317182"/>
                <a:gd name="connsiteX23" fmla="*/ 19050 w 226957"/>
                <a:gd name="connsiteY23" fmla="*/ 113348 h 317182"/>
                <a:gd name="connsiteX24" fmla="*/ 37147 w 226957"/>
                <a:gd name="connsiteY24" fmla="*/ 138113 h 317182"/>
                <a:gd name="connsiteX25" fmla="*/ 69533 w 226957"/>
                <a:gd name="connsiteY25" fmla="*/ 156210 h 317182"/>
                <a:gd name="connsiteX26" fmla="*/ 117158 w 226957"/>
                <a:gd name="connsiteY26" fmla="*/ 169545 h 317182"/>
                <a:gd name="connsiteX27" fmla="*/ 160020 w 226957"/>
                <a:gd name="connsiteY27" fmla="*/ 180975 h 317182"/>
                <a:gd name="connsiteX28" fmla="*/ 185738 w 226957"/>
                <a:gd name="connsiteY28" fmla="*/ 195263 h 317182"/>
                <a:gd name="connsiteX29" fmla="*/ 199072 w 226957"/>
                <a:gd name="connsiteY29" fmla="*/ 212408 h 317182"/>
                <a:gd name="connsiteX30" fmla="*/ 202883 w 226957"/>
                <a:gd name="connsiteY30" fmla="*/ 233363 h 317182"/>
                <a:gd name="connsiteX31" fmla="*/ 202883 w 226957"/>
                <a:gd name="connsiteY31" fmla="*/ 234315 h 317182"/>
                <a:gd name="connsiteX32" fmla="*/ 197168 w 226957"/>
                <a:gd name="connsiteY32" fmla="*/ 258128 h 317182"/>
                <a:gd name="connsiteX33" fmla="*/ 181928 w 226957"/>
                <a:gd name="connsiteY33" fmla="*/ 277178 h 317182"/>
                <a:gd name="connsiteX34" fmla="*/ 158115 w 226957"/>
                <a:gd name="connsiteY34" fmla="*/ 289560 h 317182"/>
                <a:gd name="connsiteX35" fmla="*/ 126683 w 226957"/>
                <a:gd name="connsiteY35" fmla="*/ 294323 h 317182"/>
                <a:gd name="connsiteX36" fmla="*/ 95250 w 226957"/>
                <a:gd name="connsiteY36" fmla="*/ 291465 h 317182"/>
                <a:gd name="connsiteX37" fmla="*/ 67628 w 226957"/>
                <a:gd name="connsiteY37" fmla="*/ 282893 h 317182"/>
                <a:gd name="connsiteX38" fmla="*/ 41910 w 226957"/>
                <a:gd name="connsiteY38" fmla="*/ 268605 h 317182"/>
                <a:gd name="connsiteX39" fmla="*/ 17145 w 226957"/>
                <a:gd name="connsiteY39" fmla="*/ 248603 h 317182"/>
                <a:gd name="connsiteX40" fmla="*/ 16193 w 226957"/>
                <a:gd name="connsiteY40" fmla="*/ 247650 h 317182"/>
                <a:gd name="connsiteX41" fmla="*/ 0 w 226957"/>
                <a:gd name="connsiteY41" fmla="*/ 266700 h 317182"/>
                <a:gd name="connsiteX42" fmla="*/ 953 w 226957"/>
                <a:gd name="connsiteY42" fmla="*/ 267653 h 317182"/>
                <a:gd name="connsiteX43" fmla="*/ 58103 w 226957"/>
                <a:gd name="connsiteY43" fmla="*/ 304800 h 317182"/>
                <a:gd name="connsiteX44" fmla="*/ 124778 w 226957"/>
                <a:gd name="connsiteY44" fmla="*/ 317183 h 317182"/>
                <a:gd name="connsiteX45" fmla="*/ 165735 w 226957"/>
                <a:gd name="connsiteY45" fmla="*/ 311468 h 317182"/>
                <a:gd name="connsiteX46" fmla="*/ 198120 w 226957"/>
                <a:gd name="connsiteY46" fmla="*/ 294323 h 317182"/>
                <a:gd name="connsiteX47" fmla="*/ 219075 w 226957"/>
                <a:gd name="connsiteY47" fmla="*/ 267653 h 317182"/>
                <a:gd name="connsiteX48" fmla="*/ 226695 w 226957"/>
                <a:gd name="connsiteY48" fmla="*/ 233363 h 317182"/>
                <a:gd name="connsiteX49" fmla="*/ 226695 w 226957"/>
                <a:gd name="connsiteY49" fmla="*/ 232410 h 317182"/>
                <a:gd name="connsiteX50" fmla="*/ 204788 w 226957"/>
                <a:gd name="connsiteY50" fmla="*/ 178118 h 317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226957" h="317182">
                  <a:moveTo>
                    <a:pt x="204788" y="178118"/>
                  </a:moveTo>
                  <a:cubicBezTo>
                    <a:pt x="188595" y="164783"/>
                    <a:pt x="162878" y="154305"/>
                    <a:pt x="127635" y="146685"/>
                  </a:cubicBezTo>
                  <a:cubicBezTo>
                    <a:pt x="109538" y="142875"/>
                    <a:pt x="95250" y="139065"/>
                    <a:pt x="82868" y="134303"/>
                  </a:cubicBezTo>
                  <a:cubicBezTo>
                    <a:pt x="71438" y="129540"/>
                    <a:pt x="61913" y="124778"/>
                    <a:pt x="56197" y="120015"/>
                  </a:cubicBezTo>
                  <a:cubicBezTo>
                    <a:pt x="49530" y="115253"/>
                    <a:pt x="45720" y="108585"/>
                    <a:pt x="42863" y="102870"/>
                  </a:cubicBezTo>
                  <a:cubicBezTo>
                    <a:pt x="40005" y="96203"/>
                    <a:pt x="39053" y="89535"/>
                    <a:pt x="39053" y="80963"/>
                  </a:cubicBezTo>
                  <a:lnTo>
                    <a:pt x="39053" y="80010"/>
                  </a:lnTo>
                  <a:cubicBezTo>
                    <a:pt x="39053" y="72390"/>
                    <a:pt x="40958" y="64770"/>
                    <a:pt x="43815" y="58103"/>
                  </a:cubicBezTo>
                  <a:cubicBezTo>
                    <a:pt x="47625" y="51435"/>
                    <a:pt x="52388" y="45720"/>
                    <a:pt x="58103" y="40005"/>
                  </a:cubicBezTo>
                  <a:cubicBezTo>
                    <a:pt x="64770" y="35243"/>
                    <a:pt x="72390" y="30480"/>
                    <a:pt x="80963" y="27623"/>
                  </a:cubicBezTo>
                  <a:cubicBezTo>
                    <a:pt x="89535" y="24765"/>
                    <a:pt x="100013" y="22860"/>
                    <a:pt x="111443" y="22860"/>
                  </a:cubicBezTo>
                  <a:cubicBezTo>
                    <a:pt x="128588" y="22860"/>
                    <a:pt x="143828" y="25718"/>
                    <a:pt x="158115" y="30480"/>
                  </a:cubicBezTo>
                  <a:cubicBezTo>
                    <a:pt x="172403" y="35243"/>
                    <a:pt x="187643" y="44768"/>
                    <a:pt x="201930" y="57150"/>
                  </a:cubicBezTo>
                  <a:lnTo>
                    <a:pt x="202883" y="58103"/>
                  </a:lnTo>
                  <a:lnTo>
                    <a:pt x="219075" y="38100"/>
                  </a:lnTo>
                  <a:lnTo>
                    <a:pt x="219075" y="38100"/>
                  </a:lnTo>
                  <a:cubicBezTo>
                    <a:pt x="203835" y="25718"/>
                    <a:pt x="187643" y="16193"/>
                    <a:pt x="171450" y="9525"/>
                  </a:cubicBezTo>
                  <a:cubicBezTo>
                    <a:pt x="155258" y="3810"/>
                    <a:pt x="135255" y="0"/>
                    <a:pt x="113347" y="0"/>
                  </a:cubicBezTo>
                  <a:cubicBezTo>
                    <a:pt x="99060" y="0"/>
                    <a:pt x="85725" y="1905"/>
                    <a:pt x="73343" y="5715"/>
                  </a:cubicBezTo>
                  <a:cubicBezTo>
                    <a:pt x="60960" y="9525"/>
                    <a:pt x="50483" y="15240"/>
                    <a:pt x="41910" y="22860"/>
                  </a:cubicBezTo>
                  <a:cubicBezTo>
                    <a:pt x="33338" y="30480"/>
                    <a:pt x="25718" y="39053"/>
                    <a:pt x="20955" y="48578"/>
                  </a:cubicBezTo>
                  <a:cubicBezTo>
                    <a:pt x="16193" y="58103"/>
                    <a:pt x="13335" y="69533"/>
                    <a:pt x="13335" y="80963"/>
                  </a:cubicBezTo>
                  <a:lnTo>
                    <a:pt x="13335" y="81915"/>
                  </a:lnTo>
                  <a:cubicBezTo>
                    <a:pt x="13335" y="93345"/>
                    <a:pt x="15240" y="103823"/>
                    <a:pt x="19050" y="113348"/>
                  </a:cubicBezTo>
                  <a:cubicBezTo>
                    <a:pt x="22860" y="122873"/>
                    <a:pt x="29528" y="130493"/>
                    <a:pt x="37147" y="138113"/>
                  </a:cubicBezTo>
                  <a:cubicBezTo>
                    <a:pt x="45720" y="144780"/>
                    <a:pt x="56197" y="151448"/>
                    <a:pt x="69533" y="156210"/>
                  </a:cubicBezTo>
                  <a:cubicBezTo>
                    <a:pt x="82868" y="160973"/>
                    <a:pt x="99060" y="165735"/>
                    <a:pt x="117158" y="169545"/>
                  </a:cubicBezTo>
                  <a:cubicBezTo>
                    <a:pt x="134303" y="173355"/>
                    <a:pt x="148590" y="177165"/>
                    <a:pt x="160020" y="180975"/>
                  </a:cubicBezTo>
                  <a:cubicBezTo>
                    <a:pt x="170497" y="184785"/>
                    <a:pt x="180022" y="189548"/>
                    <a:pt x="185738" y="195263"/>
                  </a:cubicBezTo>
                  <a:cubicBezTo>
                    <a:pt x="192405" y="200025"/>
                    <a:pt x="196215" y="205740"/>
                    <a:pt x="199072" y="212408"/>
                  </a:cubicBezTo>
                  <a:cubicBezTo>
                    <a:pt x="201930" y="219075"/>
                    <a:pt x="202883" y="225743"/>
                    <a:pt x="202883" y="233363"/>
                  </a:cubicBezTo>
                  <a:lnTo>
                    <a:pt x="202883" y="234315"/>
                  </a:lnTo>
                  <a:cubicBezTo>
                    <a:pt x="202883" y="242888"/>
                    <a:pt x="200978" y="250508"/>
                    <a:pt x="197168" y="258128"/>
                  </a:cubicBezTo>
                  <a:cubicBezTo>
                    <a:pt x="193358" y="265748"/>
                    <a:pt x="188595" y="271463"/>
                    <a:pt x="181928" y="277178"/>
                  </a:cubicBezTo>
                  <a:cubicBezTo>
                    <a:pt x="175260" y="282893"/>
                    <a:pt x="167640" y="286703"/>
                    <a:pt x="158115" y="289560"/>
                  </a:cubicBezTo>
                  <a:cubicBezTo>
                    <a:pt x="148590" y="292418"/>
                    <a:pt x="138113" y="294323"/>
                    <a:pt x="126683" y="294323"/>
                  </a:cubicBezTo>
                  <a:cubicBezTo>
                    <a:pt x="115253" y="294323"/>
                    <a:pt x="104775" y="293370"/>
                    <a:pt x="95250" y="291465"/>
                  </a:cubicBezTo>
                  <a:cubicBezTo>
                    <a:pt x="85725" y="289560"/>
                    <a:pt x="76200" y="286703"/>
                    <a:pt x="67628" y="282893"/>
                  </a:cubicBezTo>
                  <a:cubicBezTo>
                    <a:pt x="59055" y="279083"/>
                    <a:pt x="50483" y="274320"/>
                    <a:pt x="41910" y="268605"/>
                  </a:cubicBezTo>
                  <a:cubicBezTo>
                    <a:pt x="33338" y="262890"/>
                    <a:pt x="25718" y="256223"/>
                    <a:pt x="17145" y="248603"/>
                  </a:cubicBezTo>
                  <a:lnTo>
                    <a:pt x="16193" y="247650"/>
                  </a:lnTo>
                  <a:lnTo>
                    <a:pt x="0" y="266700"/>
                  </a:lnTo>
                  <a:lnTo>
                    <a:pt x="953" y="267653"/>
                  </a:lnTo>
                  <a:cubicBezTo>
                    <a:pt x="19050" y="283845"/>
                    <a:pt x="39053" y="296228"/>
                    <a:pt x="58103" y="304800"/>
                  </a:cubicBezTo>
                  <a:cubicBezTo>
                    <a:pt x="78105" y="313373"/>
                    <a:pt x="100013" y="317183"/>
                    <a:pt x="124778" y="317183"/>
                  </a:cubicBezTo>
                  <a:cubicBezTo>
                    <a:pt x="140018" y="317183"/>
                    <a:pt x="153353" y="315278"/>
                    <a:pt x="165735" y="311468"/>
                  </a:cubicBezTo>
                  <a:cubicBezTo>
                    <a:pt x="178118" y="307658"/>
                    <a:pt x="189547" y="301943"/>
                    <a:pt x="198120" y="294323"/>
                  </a:cubicBezTo>
                  <a:cubicBezTo>
                    <a:pt x="206693" y="286703"/>
                    <a:pt x="214313" y="278130"/>
                    <a:pt x="219075" y="267653"/>
                  </a:cubicBezTo>
                  <a:cubicBezTo>
                    <a:pt x="223838" y="257175"/>
                    <a:pt x="226695" y="245745"/>
                    <a:pt x="226695" y="233363"/>
                  </a:cubicBezTo>
                  <a:lnTo>
                    <a:pt x="226695" y="232410"/>
                  </a:lnTo>
                  <a:cubicBezTo>
                    <a:pt x="228600" y="209550"/>
                    <a:pt x="220028" y="191453"/>
                    <a:pt x="204788" y="178118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C75F720E-1E00-45AA-91FB-8CA682E97C06}"/>
                </a:ext>
              </a:extLst>
            </p:cNvPr>
            <p:cNvSpPr/>
            <p:nvPr/>
          </p:nvSpPr>
          <p:spPr>
            <a:xfrm>
              <a:off x="4716779" y="3569969"/>
              <a:ext cx="121920" cy="126682"/>
            </a:xfrm>
            <a:custGeom>
              <a:avLst/>
              <a:gdLst>
                <a:gd name="connsiteX0" fmla="*/ 60960 w 121920"/>
                <a:gd name="connsiteY0" fmla="*/ 66675 h 126682"/>
                <a:gd name="connsiteX1" fmla="*/ 17145 w 121920"/>
                <a:gd name="connsiteY1" fmla="*/ 0 h 126682"/>
                <a:gd name="connsiteX2" fmla="*/ 0 w 121920"/>
                <a:gd name="connsiteY2" fmla="*/ 0 h 126682"/>
                <a:gd name="connsiteX3" fmla="*/ 0 w 121920"/>
                <a:gd name="connsiteY3" fmla="*/ 126682 h 126682"/>
                <a:gd name="connsiteX4" fmla="*/ 17145 w 121920"/>
                <a:gd name="connsiteY4" fmla="*/ 126682 h 126682"/>
                <a:gd name="connsiteX5" fmla="*/ 17145 w 121920"/>
                <a:gd name="connsiteY5" fmla="*/ 30480 h 126682"/>
                <a:gd name="connsiteX6" fmla="*/ 60960 w 121920"/>
                <a:gd name="connsiteY6" fmla="*/ 94298 h 126682"/>
                <a:gd name="connsiteX7" fmla="*/ 61913 w 121920"/>
                <a:gd name="connsiteY7" fmla="*/ 93345 h 126682"/>
                <a:gd name="connsiteX8" fmla="*/ 104775 w 121920"/>
                <a:gd name="connsiteY8" fmla="*/ 30480 h 126682"/>
                <a:gd name="connsiteX9" fmla="*/ 104775 w 121920"/>
                <a:gd name="connsiteY9" fmla="*/ 126682 h 126682"/>
                <a:gd name="connsiteX10" fmla="*/ 121920 w 121920"/>
                <a:gd name="connsiteY10" fmla="*/ 126682 h 126682"/>
                <a:gd name="connsiteX11" fmla="*/ 121920 w 121920"/>
                <a:gd name="connsiteY11" fmla="*/ 0 h 126682"/>
                <a:gd name="connsiteX12" fmla="*/ 104775 w 121920"/>
                <a:gd name="connsiteY12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1920" h="126682">
                  <a:moveTo>
                    <a:pt x="60960" y="66675"/>
                  </a:moveTo>
                  <a:lnTo>
                    <a:pt x="17145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17145" y="126682"/>
                  </a:lnTo>
                  <a:lnTo>
                    <a:pt x="17145" y="30480"/>
                  </a:lnTo>
                  <a:lnTo>
                    <a:pt x="60960" y="94298"/>
                  </a:lnTo>
                  <a:lnTo>
                    <a:pt x="61913" y="93345"/>
                  </a:lnTo>
                  <a:lnTo>
                    <a:pt x="104775" y="30480"/>
                  </a:lnTo>
                  <a:lnTo>
                    <a:pt x="104775" y="126682"/>
                  </a:lnTo>
                  <a:lnTo>
                    <a:pt x="121920" y="126682"/>
                  </a:lnTo>
                  <a:lnTo>
                    <a:pt x="121920" y="0"/>
                  </a:lnTo>
                  <a:lnTo>
                    <a:pt x="104775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D503B629-AC11-4444-86AF-09B1DE45EFB1}"/>
                </a:ext>
              </a:extLst>
            </p:cNvPr>
            <p:cNvSpPr/>
            <p:nvPr/>
          </p:nvSpPr>
          <p:spPr>
            <a:xfrm>
              <a:off x="4890135" y="3569017"/>
              <a:ext cx="129539" cy="127634"/>
            </a:xfrm>
            <a:custGeom>
              <a:avLst/>
              <a:gdLst>
                <a:gd name="connsiteX0" fmla="*/ 90488 w 129539"/>
                <a:gd name="connsiteY0" fmla="*/ 79057 h 127634"/>
                <a:gd name="connsiteX1" fmla="*/ 39052 w 129539"/>
                <a:gd name="connsiteY1" fmla="*/ 79057 h 127634"/>
                <a:gd name="connsiteX2" fmla="*/ 64770 w 129539"/>
                <a:gd name="connsiteY2" fmla="*/ 21907 h 127634"/>
                <a:gd name="connsiteX3" fmla="*/ 90488 w 129539"/>
                <a:gd name="connsiteY3" fmla="*/ 79057 h 127634"/>
                <a:gd name="connsiteX4" fmla="*/ 58102 w 129539"/>
                <a:gd name="connsiteY4" fmla="*/ 0 h 127634"/>
                <a:gd name="connsiteX5" fmla="*/ 0 w 129539"/>
                <a:gd name="connsiteY5" fmla="*/ 127635 h 127634"/>
                <a:gd name="connsiteX6" fmla="*/ 18098 w 129539"/>
                <a:gd name="connsiteY6" fmla="*/ 127635 h 127634"/>
                <a:gd name="connsiteX7" fmla="*/ 32385 w 129539"/>
                <a:gd name="connsiteY7" fmla="*/ 95250 h 127634"/>
                <a:gd name="connsiteX8" fmla="*/ 97155 w 129539"/>
                <a:gd name="connsiteY8" fmla="*/ 95250 h 127634"/>
                <a:gd name="connsiteX9" fmla="*/ 111442 w 129539"/>
                <a:gd name="connsiteY9" fmla="*/ 127635 h 127634"/>
                <a:gd name="connsiteX10" fmla="*/ 129540 w 129539"/>
                <a:gd name="connsiteY10" fmla="*/ 127635 h 127634"/>
                <a:gd name="connsiteX11" fmla="*/ 71438 w 129539"/>
                <a:gd name="connsiteY11" fmla="*/ 0 h 127634"/>
                <a:gd name="connsiteX12" fmla="*/ 58102 w 129539"/>
                <a:gd name="connsiteY12" fmla="*/ 0 h 127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9539" h="127634">
                  <a:moveTo>
                    <a:pt x="90488" y="79057"/>
                  </a:moveTo>
                  <a:lnTo>
                    <a:pt x="39052" y="79057"/>
                  </a:lnTo>
                  <a:lnTo>
                    <a:pt x="64770" y="21907"/>
                  </a:lnTo>
                  <a:lnTo>
                    <a:pt x="90488" y="79057"/>
                  </a:lnTo>
                  <a:close/>
                  <a:moveTo>
                    <a:pt x="58102" y="0"/>
                  </a:moveTo>
                  <a:lnTo>
                    <a:pt x="0" y="127635"/>
                  </a:lnTo>
                  <a:lnTo>
                    <a:pt x="18098" y="127635"/>
                  </a:lnTo>
                  <a:lnTo>
                    <a:pt x="32385" y="95250"/>
                  </a:lnTo>
                  <a:lnTo>
                    <a:pt x="97155" y="95250"/>
                  </a:lnTo>
                  <a:lnTo>
                    <a:pt x="111442" y="127635"/>
                  </a:lnTo>
                  <a:lnTo>
                    <a:pt x="129540" y="127635"/>
                  </a:lnTo>
                  <a:lnTo>
                    <a:pt x="71438" y="0"/>
                  </a:lnTo>
                  <a:lnTo>
                    <a:pt x="58102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F9EE9B80-5805-4CF1-918D-C0A59C9CEB0D}"/>
                </a:ext>
              </a:extLst>
            </p:cNvPr>
            <p:cNvSpPr/>
            <p:nvPr/>
          </p:nvSpPr>
          <p:spPr>
            <a:xfrm>
              <a:off x="5068252" y="3567112"/>
              <a:ext cx="94297" cy="132397"/>
            </a:xfrm>
            <a:custGeom>
              <a:avLst/>
              <a:gdLst>
                <a:gd name="connsiteX0" fmla="*/ 81915 w 94297"/>
                <a:gd name="connsiteY0" fmla="*/ 71438 h 132397"/>
                <a:gd name="connsiteX1" fmla="*/ 50483 w 94297"/>
                <a:gd name="connsiteY1" fmla="*/ 58102 h 132397"/>
                <a:gd name="connsiteX2" fmla="*/ 34290 w 94297"/>
                <a:gd name="connsiteY2" fmla="*/ 53340 h 132397"/>
                <a:gd name="connsiteX3" fmla="*/ 24765 w 94297"/>
                <a:gd name="connsiteY3" fmla="*/ 48577 h 132397"/>
                <a:gd name="connsiteX4" fmla="*/ 20002 w 94297"/>
                <a:gd name="connsiteY4" fmla="*/ 42863 h 132397"/>
                <a:gd name="connsiteX5" fmla="*/ 19050 w 94297"/>
                <a:gd name="connsiteY5" fmla="*/ 35243 h 132397"/>
                <a:gd name="connsiteX6" fmla="*/ 25718 w 94297"/>
                <a:gd name="connsiteY6" fmla="*/ 21907 h 132397"/>
                <a:gd name="connsiteX7" fmla="*/ 43815 w 94297"/>
                <a:gd name="connsiteY7" fmla="*/ 16193 h 132397"/>
                <a:gd name="connsiteX8" fmla="*/ 61913 w 94297"/>
                <a:gd name="connsiteY8" fmla="*/ 19050 h 132397"/>
                <a:gd name="connsiteX9" fmla="*/ 79058 w 94297"/>
                <a:gd name="connsiteY9" fmla="*/ 28575 h 132397"/>
                <a:gd name="connsiteX10" fmla="*/ 80010 w 94297"/>
                <a:gd name="connsiteY10" fmla="*/ 29527 h 132397"/>
                <a:gd name="connsiteX11" fmla="*/ 90488 w 94297"/>
                <a:gd name="connsiteY11" fmla="*/ 16193 h 132397"/>
                <a:gd name="connsiteX12" fmla="*/ 89535 w 94297"/>
                <a:gd name="connsiteY12" fmla="*/ 15240 h 132397"/>
                <a:gd name="connsiteX13" fmla="*/ 69533 w 94297"/>
                <a:gd name="connsiteY13" fmla="*/ 3810 h 132397"/>
                <a:gd name="connsiteX14" fmla="*/ 45720 w 94297"/>
                <a:gd name="connsiteY14" fmla="*/ 0 h 132397"/>
                <a:gd name="connsiteX15" fmla="*/ 28575 w 94297"/>
                <a:gd name="connsiteY15" fmla="*/ 2857 h 132397"/>
                <a:gd name="connsiteX16" fmla="*/ 15240 w 94297"/>
                <a:gd name="connsiteY16" fmla="*/ 10477 h 132397"/>
                <a:gd name="connsiteX17" fmla="*/ 6668 w 94297"/>
                <a:gd name="connsiteY17" fmla="*/ 21907 h 132397"/>
                <a:gd name="connsiteX18" fmla="*/ 3810 w 94297"/>
                <a:gd name="connsiteY18" fmla="*/ 36195 h 132397"/>
                <a:gd name="connsiteX19" fmla="*/ 6668 w 94297"/>
                <a:gd name="connsiteY19" fmla="*/ 50482 h 132397"/>
                <a:gd name="connsiteX20" fmla="*/ 14288 w 94297"/>
                <a:gd name="connsiteY20" fmla="*/ 60960 h 132397"/>
                <a:gd name="connsiteX21" fmla="*/ 27623 w 94297"/>
                <a:gd name="connsiteY21" fmla="*/ 68580 h 132397"/>
                <a:gd name="connsiteX22" fmla="*/ 46673 w 94297"/>
                <a:gd name="connsiteY22" fmla="*/ 74295 h 132397"/>
                <a:gd name="connsiteX23" fmla="*/ 62865 w 94297"/>
                <a:gd name="connsiteY23" fmla="*/ 79057 h 132397"/>
                <a:gd name="connsiteX24" fmla="*/ 72390 w 94297"/>
                <a:gd name="connsiteY24" fmla="*/ 83820 h 132397"/>
                <a:gd name="connsiteX25" fmla="*/ 77152 w 94297"/>
                <a:gd name="connsiteY25" fmla="*/ 89535 h 132397"/>
                <a:gd name="connsiteX26" fmla="*/ 78105 w 94297"/>
                <a:gd name="connsiteY26" fmla="*/ 97155 h 132397"/>
                <a:gd name="connsiteX27" fmla="*/ 71438 w 94297"/>
                <a:gd name="connsiteY27" fmla="*/ 110490 h 132397"/>
                <a:gd name="connsiteX28" fmla="*/ 52388 w 94297"/>
                <a:gd name="connsiteY28" fmla="*/ 116205 h 132397"/>
                <a:gd name="connsiteX29" fmla="*/ 30480 w 94297"/>
                <a:gd name="connsiteY29" fmla="*/ 112395 h 132397"/>
                <a:gd name="connsiteX30" fmla="*/ 11430 w 94297"/>
                <a:gd name="connsiteY30" fmla="*/ 100013 h 132397"/>
                <a:gd name="connsiteX31" fmla="*/ 10477 w 94297"/>
                <a:gd name="connsiteY31" fmla="*/ 99060 h 132397"/>
                <a:gd name="connsiteX32" fmla="*/ 0 w 94297"/>
                <a:gd name="connsiteY32" fmla="*/ 111443 h 132397"/>
                <a:gd name="connsiteX33" fmla="*/ 952 w 94297"/>
                <a:gd name="connsiteY33" fmla="*/ 112395 h 132397"/>
                <a:gd name="connsiteX34" fmla="*/ 24765 w 94297"/>
                <a:gd name="connsiteY34" fmla="*/ 127635 h 132397"/>
                <a:gd name="connsiteX35" fmla="*/ 52388 w 94297"/>
                <a:gd name="connsiteY35" fmla="*/ 132398 h 132397"/>
                <a:gd name="connsiteX36" fmla="*/ 69533 w 94297"/>
                <a:gd name="connsiteY36" fmla="*/ 129540 h 132397"/>
                <a:gd name="connsiteX37" fmla="*/ 82868 w 94297"/>
                <a:gd name="connsiteY37" fmla="*/ 121920 h 132397"/>
                <a:gd name="connsiteX38" fmla="*/ 91440 w 94297"/>
                <a:gd name="connsiteY38" fmla="*/ 110490 h 132397"/>
                <a:gd name="connsiteX39" fmla="*/ 94298 w 94297"/>
                <a:gd name="connsiteY39" fmla="*/ 95250 h 132397"/>
                <a:gd name="connsiteX40" fmla="*/ 81915 w 94297"/>
                <a:gd name="connsiteY40" fmla="*/ 71438 h 132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94297" h="132397">
                  <a:moveTo>
                    <a:pt x="81915" y="71438"/>
                  </a:moveTo>
                  <a:cubicBezTo>
                    <a:pt x="75248" y="65723"/>
                    <a:pt x="64770" y="61913"/>
                    <a:pt x="50483" y="58102"/>
                  </a:cubicBezTo>
                  <a:cubicBezTo>
                    <a:pt x="43815" y="57150"/>
                    <a:pt x="38100" y="55245"/>
                    <a:pt x="34290" y="53340"/>
                  </a:cubicBezTo>
                  <a:cubicBezTo>
                    <a:pt x="30480" y="51435"/>
                    <a:pt x="26670" y="50482"/>
                    <a:pt x="24765" y="48577"/>
                  </a:cubicBezTo>
                  <a:cubicBezTo>
                    <a:pt x="22860" y="46673"/>
                    <a:pt x="20955" y="44768"/>
                    <a:pt x="20002" y="42863"/>
                  </a:cubicBezTo>
                  <a:cubicBezTo>
                    <a:pt x="19050" y="40957"/>
                    <a:pt x="19050" y="38100"/>
                    <a:pt x="19050" y="35243"/>
                  </a:cubicBezTo>
                  <a:cubicBezTo>
                    <a:pt x="19050" y="30480"/>
                    <a:pt x="20955" y="25718"/>
                    <a:pt x="25718" y="21907"/>
                  </a:cubicBezTo>
                  <a:cubicBezTo>
                    <a:pt x="30480" y="18098"/>
                    <a:pt x="36195" y="16193"/>
                    <a:pt x="43815" y="16193"/>
                  </a:cubicBezTo>
                  <a:cubicBezTo>
                    <a:pt x="49530" y="16193"/>
                    <a:pt x="56198" y="17145"/>
                    <a:pt x="61913" y="19050"/>
                  </a:cubicBezTo>
                  <a:cubicBezTo>
                    <a:pt x="67627" y="20955"/>
                    <a:pt x="73343" y="24765"/>
                    <a:pt x="79058" y="28575"/>
                  </a:cubicBezTo>
                  <a:lnTo>
                    <a:pt x="80010" y="29527"/>
                  </a:lnTo>
                  <a:lnTo>
                    <a:pt x="90488" y="16193"/>
                  </a:lnTo>
                  <a:lnTo>
                    <a:pt x="89535" y="15240"/>
                  </a:lnTo>
                  <a:cubicBezTo>
                    <a:pt x="82868" y="10477"/>
                    <a:pt x="76200" y="6668"/>
                    <a:pt x="69533" y="3810"/>
                  </a:cubicBezTo>
                  <a:cubicBezTo>
                    <a:pt x="62865" y="952"/>
                    <a:pt x="54293" y="0"/>
                    <a:pt x="45720" y="0"/>
                  </a:cubicBezTo>
                  <a:cubicBezTo>
                    <a:pt x="40005" y="0"/>
                    <a:pt x="34290" y="952"/>
                    <a:pt x="28575" y="2857"/>
                  </a:cubicBezTo>
                  <a:cubicBezTo>
                    <a:pt x="23813" y="4763"/>
                    <a:pt x="19050" y="6668"/>
                    <a:pt x="15240" y="10477"/>
                  </a:cubicBezTo>
                  <a:cubicBezTo>
                    <a:pt x="11430" y="13335"/>
                    <a:pt x="8573" y="17145"/>
                    <a:pt x="6668" y="21907"/>
                  </a:cubicBezTo>
                  <a:cubicBezTo>
                    <a:pt x="4763" y="26670"/>
                    <a:pt x="3810" y="30480"/>
                    <a:pt x="3810" y="36195"/>
                  </a:cubicBezTo>
                  <a:cubicBezTo>
                    <a:pt x="3810" y="41910"/>
                    <a:pt x="4763" y="45720"/>
                    <a:pt x="6668" y="50482"/>
                  </a:cubicBezTo>
                  <a:cubicBezTo>
                    <a:pt x="8573" y="54293"/>
                    <a:pt x="11430" y="58102"/>
                    <a:pt x="14288" y="60960"/>
                  </a:cubicBezTo>
                  <a:cubicBezTo>
                    <a:pt x="18098" y="63818"/>
                    <a:pt x="21908" y="66675"/>
                    <a:pt x="27623" y="68580"/>
                  </a:cubicBezTo>
                  <a:cubicBezTo>
                    <a:pt x="33338" y="70485"/>
                    <a:pt x="39052" y="72390"/>
                    <a:pt x="46673" y="74295"/>
                  </a:cubicBezTo>
                  <a:cubicBezTo>
                    <a:pt x="53340" y="75248"/>
                    <a:pt x="58102" y="77152"/>
                    <a:pt x="62865" y="79057"/>
                  </a:cubicBezTo>
                  <a:cubicBezTo>
                    <a:pt x="66675" y="80963"/>
                    <a:pt x="69533" y="81915"/>
                    <a:pt x="72390" y="83820"/>
                  </a:cubicBezTo>
                  <a:cubicBezTo>
                    <a:pt x="74295" y="85725"/>
                    <a:pt x="76200" y="87630"/>
                    <a:pt x="77152" y="89535"/>
                  </a:cubicBezTo>
                  <a:cubicBezTo>
                    <a:pt x="78105" y="91440"/>
                    <a:pt x="78105" y="94298"/>
                    <a:pt x="78105" y="97155"/>
                  </a:cubicBezTo>
                  <a:cubicBezTo>
                    <a:pt x="78105" y="102870"/>
                    <a:pt x="76200" y="107632"/>
                    <a:pt x="71438" y="110490"/>
                  </a:cubicBezTo>
                  <a:cubicBezTo>
                    <a:pt x="66675" y="114300"/>
                    <a:pt x="60008" y="116205"/>
                    <a:pt x="52388" y="116205"/>
                  </a:cubicBezTo>
                  <a:cubicBezTo>
                    <a:pt x="43815" y="116205"/>
                    <a:pt x="36195" y="115252"/>
                    <a:pt x="30480" y="112395"/>
                  </a:cubicBezTo>
                  <a:cubicBezTo>
                    <a:pt x="23813" y="109538"/>
                    <a:pt x="18098" y="105727"/>
                    <a:pt x="11430" y="100013"/>
                  </a:cubicBezTo>
                  <a:lnTo>
                    <a:pt x="10477" y="99060"/>
                  </a:lnTo>
                  <a:lnTo>
                    <a:pt x="0" y="111443"/>
                  </a:lnTo>
                  <a:lnTo>
                    <a:pt x="952" y="112395"/>
                  </a:lnTo>
                  <a:cubicBezTo>
                    <a:pt x="8573" y="119063"/>
                    <a:pt x="16193" y="124777"/>
                    <a:pt x="24765" y="127635"/>
                  </a:cubicBezTo>
                  <a:cubicBezTo>
                    <a:pt x="33338" y="130493"/>
                    <a:pt x="41910" y="132398"/>
                    <a:pt x="52388" y="132398"/>
                  </a:cubicBezTo>
                  <a:cubicBezTo>
                    <a:pt x="59055" y="132398"/>
                    <a:pt x="64770" y="131445"/>
                    <a:pt x="69533" y="129540"/>
                  </a:cubicBezTo>
                  <a:cubicBezTo>
                    <a:pt x="75248" y="127635"/>
                    <a:pt x="79058" y="125730"/>
                    <a:pt x="82868" y="121920"/>
                  </a:cubicBezTo>
                  <a:cubicBezTo>
                    <a:pt x="86677" y="119063"/>
                    <a:pt x="89535" y="115252"/>
                    <a:pt x="91440" y="110490"/>
                  </a:cubicBezTo>
                  <a:cubicBezTo>
                    <a:pt x="93345" y="105727"/>
                    <a:pt x="94298" y="100965"/>
                    <a:pt x="94298" y="95250"/>
                  </a:cubicBezTo>
                  <a:cubicBezTo>
                    <a:pt x="92393" y="84773"/>
                    <a:pt x="88583" y="77152"/>
                    <a:pt x="81915" y="71438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85B870A5-4B5D-4348-930C-2B9EBB961DF0}"/>
                </a:ext>
              </a:extLst>
            </p:cNvPr>
            <p:cNvSpPr/>
            <p:nvPr/>
          </p:nvSpPr>
          <p:spPr>
            <a:xfrm>
              <a:off x="5208270" y="3569969"/>
              <a:ext cx="100012" cy="126682"/>
            </a:xfrm>
            <a:custGeom>
              <a:avLst/>
              <a:gdLst>
                <a:gd name="connsiteX0" fmla="*/ 0 w 100012"/>
                <a:gd name="connsiteY0" fmla="*/ 16193 h 126682"/>
                <a:gd name="connsiteX1" fmla="*/ 41910 w 100012"/>
                <a:gd name="connsiteY1" fmla="*/ 16193 h 126682"/>
                <a:gd name="connsiteX2" fmla="*/ 41910 w 100012"/>
                <a:gd name="connsiteY2" fmla="*/ 126682 h 126682"/>
                <a:gd name="connsiteX3" fmla="*/ 59055 w 100012"/>
                <a:gd name="connsiteY3" fmla="*/ 126682 h 126682"/>
                <a:gd name="connsiteX4" fmla="*/ 59055 w 100012"/>
                <a:gd name="connsiteY4" fmla="*/ 16193 h 126682"/>
                <a:gd name="connsiteX5" fmla="*/ 100013 w 100012"/>
                <a:gd name="connsiteY5" fmla="*/ 16193 h 126682"/>
                <a:gd name="connsiteX6" fmla="*/ 100013 w 100012"/>
                <a:gd name="connsiteY6" fmla="*/ 0 h 126682"/>
                <a:gd name="connsiteX7" fmla="*/ 0 w 100012"/>
                <a:gd name="connsiteY7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012" h="126682">
                  <a:moveTo>
                    <a:pt x="0" y="16193"/>
                  </a:moveTo>
                  <a:lnTo>
                    <a:pt x="41910" y="16193"/>
                  </a:lnTo>
                  <a:lnTo>
                    <a:pt x="41910" y="126682"/>
                  </a:lnTo>
                  <a:lnTo>
                    <a:pt x="59055" y="126682"/>
                  </a:lnTo>
                  <a:lnTo>
                    <a:pt x="59055" y="16193"/>
                  </a:lnTo>
                  <a:lnTo>
                    <a:pt x="100013" y="16193"/>
                  </a:lnTo>
                  <a:lnTo>
                    <a:pt x="10001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90EDDC39-E8DB-48E4-AEB8-F2EC03C62912}"/>
                </a:ext>
              </a:extLst>
            </p:cNvPr>
            <p:cNvSpPr/>
            <p:nvPr/>
          </p:nvSpPr>
          <p:spPr>
            <a:xfrm>
              <a:off x="5363527" y="3569969"/>
              <a:ext cx="93344" cy="126682"/>
            </a:xfrm>
            <a:custGeom>
              <a:avLst/>
              <a:gdLst>
                <a:gd name="connsiteX0" fmla="*/ 17145 w 93344"/>
                <a:gd name="connsiteY0" fmla="*/ 70485 h 126682"/>
                <a:gd name="connsiteX1" fmla="*/ 83820 w 93344"/>
                <a:gd name="connsiteY1" fmla="*/ 70485 h 126682"/>
                <a:gd name="connsiteX2" fmla="*/ 83820 w 93344"/>
                <a:gd name="connsiteY2" fmla="*/ 55245 h 126682"/>
                <a:gd name="connsiteX3" fmla="*/ 17145 w 93344"/>
                <a:gd name="connsiteY3" fmla="*/ 55245 h 126682"/>
                <a:gd name="connsiteX4" fmla="*/ 17145 w 93344"/>
                <a:gd name="connsiteY4" fmla="*/ 16193 h 126682"/>
                <a:gd name="connsiteX5" fmla="*/ 92392 w 93344"/>
                <a:gd name="connsiteY5" fmla="*/ 16193 h 126682"/>
                <a:gd name="connsiteX6" fmla="*/ 92392 w 93344"/>
                <a:gd name="connsiteY6" fmla="*/ 0 h 126682"/>
                <a:gd name="connsiteX7" fmla="*/ 0 w 93344"/>
                <a:gd name="connsiteY7" fmla="*/ 0 h 126682"/>
                <a:gd name="connsiteX8" fmla="*/ 0 w 93344"/>
                <a:gd name="connsiteY8" fmla="*/ 126682 h 126682"/>
                <a:gd name="connsiteX9" fmla="*/ 93345 w 93344"/>
                <a:gd name="connsiteY9" fmla="*/ 126682 h 126682"/>
                <a:gd name="connsiteX10" fmla="*/ 93345 w 93344"/>
                <a:gd name="connsiteY10" fmla="*/ 111443 h 126682"/>
                <a:gd name="connsiteX11" fmla="*/ 17145 w 93344"/>
                <a:gd name="connsiteY11" fmla="*/ 111443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3344" h="126682">
                  <a:moveTo>
                    <a:pt x="17145" y="70485"/>
                  </a:moveTo>
                  <a:lnTo>
                    <a:pt x="83820" y="70485"/>
                  </a:lnTo>
                  <a:lnTo>
                    <a:pt x="83820" y="55245"/>
                  </a:lnTo>
                  <a:lnTo>
                    <a:pt x="17145" y="55245"/>
                  </a:lnTo>
                  <a:lnTo>
                    <a:pt x="17145" y="16193"/>
                  </a:lnTo>
                  <a:lnTo>
                    <a:pt x="92392" y="16193"/>
                  </a:lnTo>
                  <a:lnTo>
                    <a:pt x="92392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93345" y="126682"/>
                  </a:lnTo>
                  <a:lnTo>
                    <a:pt x="93345" y="111443"/>
                  </a:lnTo>
                  <a:lnTo>
                    <a:pt x="17145" y="11144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B9581C32-D8FC-46E7-AB9D-D730B44D4F89}"/>
                </a:ext>
              </a:extLst>
            </p:cNvPr>
            <p:cNvSpPr/>
            <p:nvPr/>
          </p:nvSpPr>
          <p:spPr>
            <a:xfrm>
              <a:off x="5514022" y="3569017"/>
              <a:ext cx="106680" cy="126682"/>
            </a:xfrm>
            <a:custGeom>
              <a:avLst/>
              <a:gdLst>
                <a:gd name="connsiteX0" fmla="*/ 74295 w 106680"/>
                <a:gd name="connsiteY0" fmla="*/ 57150 h 126682"/>
                <a:gd name="connsiteX1" fmla="*/ 64770 w 106680"/>
                <a:gd name="connsiteY1" fmla="*/ 61913 h 126682"/>
                <a:gd name="connsiteX2" fmla="*/ 52388 w 106680"/>
                <a:gd name="connsiteY2" fmla="*/ 63818 h 126682"/>
                <a:gd name="connsiteX3" fmla="*/ 16193 w 106680"/>
                <a:gd name="connsiteY3" fmla="*/ 63818 h 126682"/>
                <a:gd name="connsiteX4" fmla="*/ 16193 w 106680"/>
                <a:gd name="connsiteY4" fmla="*/ 17145 h 126682"/>
                <a:gd name="connsiteX5" fmla="*/ 52388 w 106680"/>
                <a:gd name="connsiteY5" fmla="*/ 17145 h 126682"/>
                <a:gd name="connsiteX6" fmla="*/ 74295 w 106680"/>
                <a:gd name="connsiteY6" fmla="*/ 22860 h 126682"/>
                <a:gd name="connsiteX7" fmla="*/ 81915 w 106680"/>
                <a:gd name="connsiteY7" fmla="*/ 40005 h 126682"/>
                <a:gd name="connsiteX8" fmla="*/ 80010 w 106680"/>
                <a:gd name="connsiteY8" fmla="*/ 49530 h 126682"/>
                <a:gd name="connsiteX9" fmla="*/ 74295 w 106680"/>
                <a:gd name="connsiteY9" fmla="*/ 57150 h 126682"/>
                <a:gd name="connsiteX10" fmla="*/ 79058 w 106680"/>
                <a:gd name="connsiteY10" fmla="*/ 73343 h 126682"/>
                <a:gd name="connsiteX11" fmla="*/ 90488 w 106680"/>
                <a:gd name="connsiteY11" fmla="*/ 65722 h 126682"/>
                <a:gd name="connsiteX12" fmla="*/ 98108 w 106680"/>
                <a:gd name="connsiteY12" fmla="*/ 54293 h 126682"/>
                <a:gd name="connsiteX13" fmla="*/ 100965 w 106680"/>
                <a:gd name="connsiteY13" fmla="*/ 39052 h 126682"/>
                <a:gd name="connsiteX14" fmla="*/ 98108 w 106680"/>
                <a:gd name="connsiteY14" fmla="*/ 24765 h 126682"/>
                <a:gd name="connsiteX15" fmla="*/ 90488 w 106680"/>
                <a:gd name="connsiteY15" fmla="*/ 13335 h 126682"/>
                <a:gd name="connsiteX16" fmla="*/ 75248 w 106680"/>
                <a:gd name="connsiteY16" fmla="*/ 3810 h 126682"/>
                <a:gd name="connsiteX17" fmla="*/ 54293 w 106680"/>
                <a:gd name="connsiteY17" fmla="*/ 0 h 126682"/>
                <a:gd name="connsiteX18" fmla="*/ 0 w 106680"/>
                <a:gd name="connsiteY18" fmla="*/ 0 h 126682"/>
                <a:gd name="connsiteX19" fmla="*/ 0 w 106680"/>
                <a:gd name="connsiteY19" fmla="*/ 126682 h 126682"/>
                <a:gd name="connsiteX20" fmla="*/ 17145 w 106680"/>
                <a:gd name="connsiteY20" fmla="*/ 126682 h 126682"/>
                <a:gd name="connsiteX21" fmla="*/ 17145 w 106680"/>
                <a:gd name="connsiteY21" fmla="*/ 79057 h 126682"/>
                <a:gd name="connsiteX22" fmla="*/ 49530 w 106680"/>
                <a:gd name="connsiteY22" fmla="*/ 79057 h 126682"/>
                <a:gd name="connsiteX23" fmla="*/ 85725 w 106680"/>
                <a:gd name="connsiteY23" fmla="*/ 126682 h 126682"/>
                <a:gd name="connsiteX24" fmla="*/ 106680 w 106680"/>
                <a:gd name="connsiteY24" fmla="*/ 126682 h 126682"/>
                <a:gd name="connsiteX25" fmla="*/ 68580 w 106680"/>
                <a:gd name="connsiteY25" fmla="*/ 76200 h 126682"/>
                <a:gd name="connsiteX26" fmla="*/ 79058 w 106680"/>
                <a:gd name="connsiteY26" fmla="*/ 73343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6680" h="126682">
                  <a:moveTo>
                    <a:pt x="74295" y="57150"/>
                  </a:moveTo>
                  <a:cubicBezTo>
                    <a:pt x="71438" y="59055"/>
                    <a:pt x="68580" y="60960"/>
                    <a:pt x="64770" y="61913"/>
                  </a:cubicBezTo>
                  <a:cubicBezTo>
                    <a:pt x="60960" y="62865"/>
                    <a:pt x="57150" y="63818"/>
                    <a:pt x="52388" y="63818"/>
                  </a:cubicBezTo>
                  <a:lnTo>
                    <a:pt x="16193" y="63818"/>
                  </a:lnTo>
                  <a:lnTo>
                    <a:pt x="16193" y="17145"/>
                  </a:lnTo>
                  <a:lnTo>
                    <a:pt x="52388" y="17145"/>
                  </a:lnTo>
                  <a:cubicBezTo>
                    <a:pt x="61913" y="17145"/>
                    <a:pt x="69533" y="19050"/>
                    <a:pt x="74295" y="22860"/>
                  </a:cubicBezTo>
                  <a:cubicBezTo>
                    <a:pt x="79058" y="26670"/>
                    <a:pt x="81915" y="32385"/>
                    <a:pt x="81915" y="40005"/>
                  </a:cubicBezTo>
                  <a:cubicBezTo>
                    <a:pt x="81915" y="43815"/>
                    <a:pt x="80963" y="46672"/>
                    <a:pt x="80010" y="49530"/>
                  </a:cubicBezTo>
                  <a:cubicBezTo>
                    <a:pt x="79058" y="53340"/>
                    <a:pt x="77153" y="55245"/>
                    <a:pt x="74295" y="57150"/>
                  </a:cubicBezTo>
                  <a:moveTo>
                    <a:pt x="79058" y="73343"/>
                  </a:moveTo>
                  <a:cubicBezTo>
                    <a:pt x="82868" y="71438"/>
                    <a:pt x="86678" y="68580"/>
                    <a:pt x="90488" y="65722"/>
                  </a:cubicBezTo>
                  <a:cubicBezTo>
                    <a:pt x="93345" y="62865"/>
                    <a:pt x="96203" y="59055"/>
                    <a:pt x="98108" y="54293"/>
                  </a:cubicBezTo>
                  <a:cubicBezTo>
                    <a:pt x="100013" y="50482"/>
                    <a:pt x="100965" y="44768"/>
                    <a:pt x="100965" y="39052"/>
                  </a:cubicBezTo>
                  <a:cubicBezTo>
                    <a:pt x="100965" y="34290"/>
                    <a:pt x="100013" y="29527"/>
                    <a:pt x="98108" y="24765"/>
                  </a:cubicBezTo>
                  <a:cubicBezTo>
                    <a:pt x="96203" y="20002"/>
                    <a:pt x="94298" y="17145"/>
                    <a:pt x="90488" y="13335"/>
                  </a:cubicBezTo>
                  <a:cubicBezTo>
                    <a:pt x="86678" y="9525"/>
                    <a:pt x="80963" y="5715"/>
                    <a:pt x="75248" y="3810"/>
                  </a:cubicBezTo>
                  <a:cubicBezTo>
                    <a:pt x="69533" y="1905"/>
                    <a:pt x="61913" y="0"/>
                    <a:pt x="54293" y="0"/>
                  </a:cubicBezTo>
                  <a:lnTo>
                    <a:pt x="0" y="0"/>
                  </a:lnTo>
                  <a:lnTo>
                    <a:pt x="0" y="126682"/>
                  </a:lnTo>
                  <a:lnTo>
                    <a:pt x="17145" y="126682"/>
                  </a:lnTo>
                  <a:lnTo>
                    <a:pt x="17145" y="79057"/>
                  </a:lnTo>
                  <a:lnTo>
                    <a:pt x="49530" y="79057"/>
                  </a:lnTo>
                  <a:lnTo>
                    <a:pt x="85725" y="126682"/>
                  </a:lnTo>
                  <a:lnTo>
                    <a:pt x="106680" y="126682"/>
                  </a:lnTo>
                  <a:lnTo>
                    <a:pt x="68580" y="76200"/>
                  </a:lnTo>
                  <a:cubicBezTo>
                    <a:pt x="71438" y="76200"/>
                    <a:pt x="75248" y="74295"/>
                    <a:pt x="79058" y="73343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741CD0A4-9574-4D82-B43F-A75A32D5E423}"/>
                </a:ext>
              </a:extLst>
            </p:cNvPr>
            <p:cNvSpPr/>
            <p:nvPr/>
          </p:nvSpPr>
          <p:spPr>
            <a:xfrm>
              <a:off x="5775007" y="3569969"/>
              <a:ext cx="111442" cy="126682"/>
            </a:xfrm>
            <a:custGeom>
              <a:avLst/>
              <a:gdLst>
                <a:gd name="connsiteX0" fmla="*/ 93345 w 111442"/>
                <a:gd name="connsiteY0" fmla="*/ 63818 h 126682"/>
                <a:gd name="connsiteX1" fmla="*/ 89535 w 111442"/>
                <a:gd name="connsiteY1" fmla="*/ 81915 h 126682"/>
                <a:gd name="connsiteX2" fmla="*/ 80010 w 111442"/>
                <a:gd name="connsiteY2" fmla="*/ 97155 h 126682"/>
                <a:gd name="connsiteX3" fmla="*/ 64770 w 111442"/>
                <a:gd name="connsiteY3" fmla="*/ 106680 h 126682"/>
                <a:gd name="connsiteX4" fmla="*/ 43815 w 111442"/>
                <a:gd name="connsiteY4" fmla="*/ 110490 h 126682"/>
                <a:gd name="connsiteX5" fmla="*/ 16192 w 111442"/>
                <a:gd name="connsiteY5" fmla="*/ 110490 h 126682"/>
                <a:gd name="connsiteX6" fmla="*/ 16192 w 111442"/>
                <a:gd name="connsiteY6" fmla="*/ 16193 h 126682"/>
                <a:gd name="connsiteX7" fmla="*/ 43815 w 111442"/>
                <a:gd name="connsiteY7" fmla="*/ 16193 h 126682"/>
                <a:gd name="connsiteX8" fmla="*/ 64770 w 111442"/>
                <a:gd name="connsiteY8" fmla="*/ 20003 h 126682"/>
                <a:gd name="connsiteX9" fmla="*/ 80010 w 111442"/>
                <a:gd name="connsiteY9" fmla="*/ 30480 h 126682"/>
                <a:gd name="connsiteX10" fmla="*/ 89535 w 111442"/>
                <a:gd name="connsiteY10" fmla="*/ 45720 h 126682"/>
                <a:gd name="connsiteX11" fmla="*/ 93345 w 111442"/>
                <a:gd name="connsiteY11" fmla="*/ 63818 h 126682"/>
                <a:gd name="connsiteX12" fmla="*/ 92392 w 111442"/>
                <a:gd name="connsiteY12" fmla="*/ 18098 h 126682"/>
                <a:gd name="connsiteX13" fmla="*/ 71438 w 111442"/>
                <a:gd name="connsiteY13" fmla="*/ 4763 h 126682"/>
                <a:gd name="connsiteX14" fmla="*/ 44767 w 111442"/>
                <a:gd name="connsiteY14" fmla="*/ 0 h 126682"/>
                <a:gd name="connsiteX15" fmla="*/ 0 w 111442"/>
                <a:gd name="connsiteY15" fmla="*/ 0 h 126682"/>
                <a:gd name="connsiteX16" fmla="*/ 0 w 111442"/>
                <a:gd name="connsiteY16" fmla="*/ 126682 h 126682"/>
                <a:gd name="connsiteX17" fmla="*/ 44767 w 111442"/>
                <a:gd name="connsiteY17" fmla="*/ 126682 h 126682"/>
                <a:gd name="connsiteX18" fmla="*/ 71438 w 111442"/>
                <a:gd name="connsiteY18" fmla="*/ 121920 h 126682"/>
                <a:gd name="connsiteX19" fmla="*/ 92392 w 111442"/>
                <a:gd name="connsiteY19" fmla="*/ 108585 h 126682"/>
                <a:gd name="connsiteX20" fmla="*/ 106680 w 111442"/>
                <a:gd name="connsiteY20" fmla="*/ 88582 h 126682"/>
                <a:gd name="connsiteX21" fmla="*/ 111442 w 111442"/>
                <a:gd name="connsiteY21" fmla="*/ 62865 h 126682"/>
                <a:gd name="connsiteX22" fmla="*/ 106680 w 111442"/>
                <a:gd name="connsiteY22" fmla="*/ 38100 h 126682"/>
                <a:gd name="connsiteX23" fmla="*/ 92392 w 111442"/>
                <a:gd name="connsiteY23" fmla="*/ 18098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1442" h="126682">
                  <a:moveTo>
                    <a:pt x="93345" y="63818"/>
                  </a:moveTo>
                  <a:cubicBezTo>
                    <a:pt x="93345" y="70485"/>
                    <a:pt x="92392" y="76200"/>
                    <a:pt x="89535" y="81915"/>
                  </a:cubicBezTo>
                  <a:cubicBezTo>
                    <a:pt x="87630" y="87630"/>
                    <a:pt x="83820" y="92393"/>
                    <a:pt x="80010" y="97155"/>
                  </a:cubicBezTo>
                  <a:cubicBezTo>
                    <a:pt x="76200" y="100965"/>
                    <a:pt x="70485" y="104775"/>
                    <a:pt x="64770" y="106680"/>
                  </a:cubicBezTo>
                  <a:cubicBezTo>
                    <a:pt x="59055" y="109538"/>
                    <a:pt x="51435" y="110490"/>
                    <a:pt x="43815" y="110490"/>
                  </a:cubicBezTo>
                  <a:lnTo>
                    <a:pt x="16192" y="110490"/>
                  </a:lnTo>
                  <a:lnTo>
                    <a:pt x="16192" y="16193"/>
                  </a:lnTo>
                  <a:lnTo>
                    <a:pt x="43815" y="16193"/>
                  </a:lnTo>
                  <a:cubicBezTo>
                    <a:pt x="51435" y="16193"/>
                    <a:pt x="58102" y="17145"/>
                    <a:pt x="64770" y="20003"/>
                  </a:cubicBezTo>
                  <a:cubicBezTo>
                    <a:pt x="70485" y="22860"/>
                    <a:pt x="76200" y="25718"/>
                    <a:pt x="80010" y="30480"/>
                  </a:cubicBezTo>
                  <a:cubicBezTo>
                    <a:pt x="83820" y="34290"/>
                    <a:pt x="87630" y="40005"/>
                    <a:pt x="89535" y="45720"/>
                  </a:cubicBezTo>
                  <a:cubicBezTo>
                    <a:pt x="92392" y="50482"/>
                    <a:pt x="93345" y="57150"/>
                    <a:pt x="93345" y="63818"/>
                  </a:cubicBezTo>
                  <a:moveTo>
                    <a:pt x="92392" y="18098"/>
                  </a:moveTo>
                  <a:cubicBezTo>
                    <a:pt x="86677" y="12382"/>
                    <a:pt x="79058" y="7620"/>
                    <a:pt x="71438" y="4763"/>
                  </a:cubicBezTo>
                  <a:cubicBezTo>
                    <a:pt x="62865" y="1905"/>
                    <a:pt x="54292" y="0"/>
                    <a:pt x="44767" y="0"/>
                  </a:cubicBezTo>
                  <a:lnTo>
                    <a:pt x="0" y="0"/>
                  </a:lnTo>
                  <a:lnTo>
                    <a:pt x="0" y="126682"/>
                  </a:lnTo>
                  <a:lnTo>
                    <a:pt x="44767" y="126682"/>
                  </a:lnTo>
                  <a:cubicBezTo>
                    <a:pt x="54292" y="126682"/>
                    <a:pt x="63817" y="124778"/>
                    <a:pt x="71438" y="121920"/>
                  </a:cubicBezTo>
                  <a:cubicBezTo>
                    <a:pt x="80010" y="119063"/>
                    <a:pt x="86677" y="114300"/>
                    <a:pt x="92392" y="108585"/>
                  </a:cubicBezTo>
                  <a:cubicBezTo>
                    <a:pt x="98108" y="102870"/>
                    <a:pt x="102870" y="96203"/>
                    <a:pt x="106680" y="88582"/>
                  </a:cubicBezTo>
                  <a:cubicBezTo>
                    <a:pt x="109538" y="80963"/>
                    <a:pt x="111442" y="72390"/>
                    <a:pt x="111442" y="62865"/>
                  </a:cubicBezTo>
                  <a:cubicBezTo>
                    <a:pt x="111442" y="54293"/>
                    <a:pt x="109538" y="45720"/>
                    <a:pt x="106680" y="38100"/>
                  </a:cubicBezTo>
                  <a:cubicBezTo>
                    <a:pt x="102870" y="30480"/>
                    <a:pt x="98108" y="23813"/>
                    <a:pt x="92392" y="18098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D4AC10AC-97E7-452C-9397-918AAC37CC72}"/>
                </a:ext>
              </a:extLst>
            </p:cNvPr>
            <p:cNvSpPr/>
            <p:nvPr/>
          </p:nvSpPr>
          <p:spPr>
            <a:xfrm>
              <a:off x="5932170" y="3569017"/>
              <a:ext cx="129539" cy="127634"/>
            </a:xfrm>
            <a:custGeom>
              <a:avLst/>
              <a:gdLst>
                <a:gd name="connsiteX0" fmla="*/ 91440 w 129539"/>
                <a:gd name="connsiteY0" fmla="*/ 79057 h 127634"/>
                <a:gd name="connsiteX1" fmla="*/ 40005 w 129539"/>
                <a:gd name="connsiteY1" fmla="*/ 79057 h 127634"/>
                <a:gd name="connsiteX2" fmla="*/ 65722 w 129539"/>
                <a:gd name="connsiteY2" fmla="*/ 21907 h 127634"/>
                <a:gd name="connsiteX3" fmla="*/ 91440 w 129539"/>
                <a:gd name="connsiteY3" fmla="*/ 79057 h 127634"/>
                <a:gd name="connsiteX4" fmla="*/ 58102 w 129539"/>
                <a:gd name="connsiteY4" fmla="*/ 0 h 127634"/>
                <a:gd name="connsiteX5" fmla="*/ 0 w 129539"/>
                <a:gd name="connsiteY5" fmla="*/ 127635 h 127634"/>
                <a:gd name="connsiteX6" fmla="*/ 18097 w 129539"/>
                <a:gd name="connsiteY6" fmla="*/ 127635 h 127634"/>
                <a:gd name="connsiteX7" fmla="*/ 32385 w 129539"/>
                <a:gd name="connsiteY7" fmla="*/ 95250 h 127634"/>
                <a:gd name="connsiteX8" fmla="*/ 97155 w 129539"/>
                <a:gd name="connsiteY8" fmla="*/ 95250 h 127634"/>
                <a:gd name="connsiteX9" fmla="*/ 111442 w 129539"/>
                <a:gd name="connsiteY9" fmla="*/ 127635 h 127634"/>
                <a:gd name="connsiteX10" fmla="*/ 129540 w 129539"/>
                <a:gd name="connsiteY10" fmla="*/ 127635 h 127634"/>
                <a:gd name="connsiteX11" fmla="*/ 71438 w 129539"/>
                <a:gd name="connsiteY11" fmla="*/ 0 h 127634"/>
                <a:gd name="connsiteX12" fmla="*/ 58102 w 129539"/>
                <a:gd name="connsiteY12" fmla="*/ 0 h 127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9539" h="127634">
                  <a:moveTo>
                    <a:pt x="91440" y="79057"/>
                  </a:moveTo>
                  <a:lnTo>
                    <a:pt x="40005" y="79057"/>
                  </a:lnTo>
                  <a:lnTo>
                    <a:pt x="65722" y="21907"/>
                  </a:lnTo>
                  <a:lnTo>
                    <a:pt x="91440" y="79057"/>
                  </a:lnTo>
                  <a:close/>
                  <a:moveTo>
                    <a:pt x="58102" y="0"/>
                  </a:moveTo>
                  <a:lnTo>
                    <a:pt x="0" y="127635"/>
                  </a:lnTo>
                  <a:lnTo>
                    <a:pt x="18097" y="127635"/>
                  </a:lnTo>
                  <a:lnTo>
                    <a:pt x="32385" y="95250"/>
                  </a:lnTo>
                  <a:lnTo>
                    <a:pt x="97155" y="95250"/>
                  </a:lnTo>
                  <a:lnTo>
                    <a:pt x="111442" y="127635"/>
                  </a:lnTo>
                  <a:lnTo>
                    <a:pt x="129540" y="127635"/>
                  </a:lnTo>
                  <a:lnTo>
                    <a:pt x="71438" y="0"/>
                  </a:lnTo>
                  <a:lnTo>
                    <a:pt x="58102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1A4E547D-1B6A-4655-A93E-3E735BB9BEA6}"/>
                </a:ext>
              </a:extLst>
            </p:cNvPr>
            <p:cNvSpPr/>
            <p:nvPr/>
          </p:nvSpPr>
          <p:spPr>
            <a:xfrm>
              <a:off x="6096000" y="3569969"/>
              <a:ext cx="100012" cy="126682"/>
            </a:xfrm>
            <a:custGeom>
              <a:avLst/>
              <a:gdLst>
                <a:gd name="connsiteX0" fmla="*/ 0 w 100012"/>
                <a:gd name="connsiteY0" fmla="*/ 16193 h 126682"/>
                <a:gd name="connsiteX1" fmla="*/ 40958 w 100012"/>
                <a:gd name="connsiteY1" fmla="*/ 16193 h 126682"/>
                <a:gd name="connsiteX2" fmla="*/ 40958 w 100012"/>
                <a:gd name="connsiteY2" fmla="*/ 126682 h 126682"/>
                <a:gd name="connsiteX3" fmla="*/ 58103 w 100012"/>
                <a:gd name="connsiteY3" fmla="*/ 126682 h 126682"/>
                <a:gd name="connsiteX4" fmla="*/ 58103 w 100012"/>
                <a:gd name="connsiteY4" fmla="*/ 16193 h 126682"/>
                <a:gd name="connsiteX5" fmla="*/ 100013 w 100012"/>
                <a:gd name="connsiteY5" fmla="*/ 16193 h 126682"/>
                <a:gd name="connsiteX6" fmla="*/ 100013 w 100012"/>
                <a:gd name="connsiteY6" fmla="*/ 0 h 126682"/>
                <a:gd name="connsiteX7" fmla="*/ 0 w 100012"/>
                <a:gd name="connsiteY7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012" h="126682">
                  <a:moveTo>
                    <a:pt x="0" y="16193"/>
                  </a:moveTo>
                  <a:lnTo>
                    <a:pt x="40958" y="16193"/>
                  </a:lnTo>
                  <a:lnTo>
                    <a:pt x="40958" y="126682"/>
                  </a:lnTo>
                  <a:lnTo>
                    <a:pt x="58103" y="126682"/>
                  </a:lnTo>
                  <a:lnTo>
                    <a:pt x="58103" y="16193"/>
                  </a:lnTo>
                  <a:lnTo>
                    <a:pt x="100013" y="16193"/>
                  </a:lnTo>
                  <a:lnTo>
                    <a:pt x="10001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6381BD8B-A674-4E5D-9848-922E092318DA}"/>
                </a:ext>
              </a:extLst>
            </p:cNvPr>
            <p:cNvSpPr/>
            <p:nvPr/>
          </p:nvSpPr>
          <p:spPr>
            <a:xfrm>
              <a:off x="6224587" y="3569017"/>
              <a:ext cx="129540" cy="127634"/>
            </a:xfrm>
            <a:custGeom>
              <a:avLst/>
              <a:gdLst>
                <a:gd name="connsiteX0" fmla="*/ 91440 w 129540"/>
                <a:gd name="connsiteY0" fmla="*/ 79057 h 127634"/>
                <a:gd name="connsiteX1" fmla="*/ 40005 w 129540"/>
                <a:gd name="connsiteY1" fmla="*/ 79057 h 127634"/>
                <a:gd name="connsiteX2" fmla="*/ 65722 w 129540"/>
                <a:gd name="connsiteY2" fmla="*/ 21907 h 127634"/>
                <a:gd name="connsiteX3" fmla="*/ 91440 w 129540"/>
                <a:gd name="connsiteY3" fmla="*/ 79057 h 127634"/>
                <a:gd name="connsiteX4" fmla="*/ 58103 w 129540"/>
                <a:gd name="connsiteY4" fmla="*/ 0 h 127634"/>
                <a:gd name="connsiteX5" fmla="*/ 0 w 129540"/>
                <a:gd name="connsiteY5" fmla="*/ 127635 h 127634"/>
                <a:gd name="connsiteX6" fmla="*/ 18097 w 129540"/>
                <a:gd name="connsiteY6" fmla="*/ 127635 h 127634"/>
                <a:gd name="connsiteX7" fmla="*/ 32385 w 129540"/>
                <a:gd name="connsiteY7" fmla="*/ 95250 h 127634"/>
                <a:gd name="connsiteX8" fmla="*/ 97155 w 129540"/>
                <a:gd name="connsiteY8" fmla="*/ 95250 h 127634"/>
                <a:gd name="connsiteX9" fmla="*/ 111442 w 129540"/>
                <a:gd name="connsiteY9" fmla="*/ 127635 h 127634"/>
                <a:gd name="connsiteX10" fmla="*/ 129540 w 129540"/>
                <a:gd name="connsiteY10" fmla="*/ 127635 h 127634"/>
                <a:gd name="connsiteX11" fmla="*/ 71438 w 129540"/>
                <a:gd name="connsiteY11" fmla="*/ 0 h 127634"/>
                <a:gd name="connsiteX12" fmla="*/ 58103 w 129540"/>
                <a:gd name="connsiteY12" fmla="*/ 0 h 127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9540" h="127634">
                  <a:moveTo>
                    <a:pt x="91440" y="79057"/>
                  </a:moveTo>
                  <a:lnTo>
                    <a:pt x="40005" y="79057"/>
                  </a:lnTo>
                  <a:lnTo>
                    <a:pt x="65722" y="21907"/>
                  </a:lnTo>
                  <a:lnTo>
                    <a:pt x="91440" y="79057"/>
                  </a:lnTo>
                  <a:close/>
                  <a:moveTo>
                    <a:pt x="58103" y="0"/>
                  </a:moveTo>
                  <a:lnTo>
                    <a:pt x="0" y="127635"/>
                  </a:lnTo>
                  <a:lnTo>
                    <a:pt x="18097" y="127635"/>
                  </a:lnTo>
                  <a:lnTo>
                    <a:pt x="32385" y="95250"/>
                  </a:lnTo>
                  <a:lnTo>
                    <a:pt x="97155" y="95250"/>
                  </a:lnTo>
                  <a:lnTo>
                    <a:pt x="111442" y="127635"/>
                  </a:lnTo>
                  <a:lnTo>
                    <a:pt x="129540" y="127635"/>
                  </a:lnTo>
                  <a:lnTo>
                    <a:pt x="71438" y="0"/>
                  </a:lnTo>
                  <a:lnTo>
                    <a:pt x="58103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E69A76D4-F181-4AA5-A2F4-F0EC4CBE4A3A}"/>
                </a:ext>
              </a:extLst>
            </p:cNvPr>
            <p:cNvSpPr/>
            <p:nvPr/>
          </p:nvSpPr>
          <p:spPr>
            <a:xfrm>
              <a:off x="6675119" y="3569017"/>
              <a:ext cx="129540" cy="127634"/>
            </a:xfrm>
            <a:custGeom>
              <a:avLst/>
              <a:gdLst>
                <a:gd name="connsiteX0" fmla="*/ 91440 w 129540"/>
                <a:gd name="connsiteY0" fmla="*/ 79057 h 127634"/>
                <a:gd name="connsiteX1" fmla="*/ 40005 w 129540"/>
                <a:gd name="connsiteY1" fmla="*/ 79057 h 127634"/>
                <a:gd name="connsiteX2" fmla="*/ 65723 w 129540"/>
                <a:gd name="connsiteY2" fmla="*/ 21907 h 127634"/>
                <a:gd name="connsiteX3" fmla="*/ 91440 w 129540"/>
                <a:gd name="connsiteY3" fmla="*/ 79057 h 127634"/>
                <a:gd name="connsiteX4" fmla="*/ 58103 w 129540"/>
                <a:gd name="connsiteY4" fmla="*/ 0 h 127634"/>
                <a:gd name="connsiteX5" fmla="*/ 0 w 129540"/>
                <a:gd name="connsiteY5" fmla="*/ 127635 h 127634"/>
                <a:gd name="connsiteX6" fmla="*/ 18098 w 129540"/>
                <a:gd name="connsiteY6" fmla="*/ 127635 h 127634"/>
                <a:gd name="connsiteX7" fmla="*/ 32385 w 129540"/>
                <a:gd name="connsiteY7" fmla="*/ 95250 h 127634"/>
                <a:gd name="connsiteX8" fmla="*/ 97155 w 129540"/>
                <a:gd name="connsiteY8" fmla="*/ 95250 h 127634"/>
                <a:gd name="connsiteX9" fmla="*/ 111443 w 129540"/>
                <a:gd name="connsiteY9" fmla="*/ 127635 h 127634"/>
                <a:gd name="connsiteX10" fmla="*/ 129540 w 129540"/>
                <a:gd name="connsiteY10" fmla="*/ 127635 h 127634"/>
                <a:gd name="connsiteX11" fmla="*/ 71438 w 129540"/>
                <a:gd name="connsiteY11" fmla="*/ 0 h 127634"/>
                <a:gd name="connsiteX12" fmla="*/ 58103 w 129540"/>
                <a:gd name="connsiteY12" fmla="*/ 0 h 127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9540" h="127634">
                  <a:moveTo>
                    <a:pt x="91440" y="79057"/>
                  </a:moveTo>
                  <a:lnTo>
                    <a:pt x="40005" y="79057"/>
                  </a:lnTo>
                  <a:lnTo>
                    <a:pt x="65723" y="21907"/>
                  </a:lnTo>
                  <a:lnTo>
                    <a:pt x="91440" y="79057"/>
                  </a:lnTo>
                  <a:close/>
                  <a:moveTo>
                    <a:pt x="58103" y="0"/>
                  </a:moveTo>
                  <a:lnTo>
                    <a:pt x="0" y="127635"/>
                  </a:lnTo>
                  <a:lnTo>
                    <a:pt x="18098" y="127635"/>
                  </a:lnTo>
                  <a:lnTo>
                    <a:pt x="32385" y="95250"/>
                  </a:lnTo>
                  <a:lnTo>
                    <a:pt x="97155" y="95250"/>
                  </a:lnTo>
                  <a:lnTo>
                    <a:pt x="111443" y="127635"/>
                  </a:lnTo>
                  <a:lnTo>
                    <a:pt x="129540" y="127635"/>
                  </a:lnTo>
                  <a:lnTo>
                    <a:pt x="71438" y="0"/>
                  </a:lnTo>
                  <a:lnTo>
                    <a:pt x="58103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BF456CCF-497D-4333-91F3-E2CF2DF0F630}"/>
                </a:ext>
              </a:extLst>
            </p:cNvPr>
            <p:cNvSpPr/>
            <p:nvPr/>
          </p:nvSpPr>
          <p:spPr>
            <a:xfrm>
              <a:off x="6858000" y="3569969"/>
              <a:ext cx="107632" cy="126682"/>
            </a:xfrm>
            <a:custGeom>
              <a:avLst/>
              <a:gdLst>
                <a:gd name="connsiteX0" fmla="*/ 91440 w 107632"/>
                <a:gd name="connsiteY0" fmla="*/ 96203 h 126682"/>
                <a:gd name="connsiteX1" fmla="*/ 16193 w 107632"/>
                <a:gd name="connsiteY1" fmla="*/ 953 h 126682"/>
                <a:gd name="connsiteX2" fmla="*/ 16193 w 107632"/>
                <a:gd name="connsiteY2" fmla="*/ 0 h 126682"/>
                <a:gd name="connsiteX3" fmla="*/ 0 w 107632"/>
                <a:gd name="connsiteY3" fmla="*/ 0 h 126682"/>
                <a:gd name="connsiteX4" fmla="*/ 0 w 107632"/>
                <a:gd name="connsiteY4" fmla="*/ 126682 h 126682"/>
                <a:gd name="connsiteX5" fmla="*/ 17145 w 107632"/>
                <a:gd name="connsiteY5" fmla="*/ 126682 h 126682"/>
                <a:gd name="connsiteX6" fmla="*/ 17145 w 107632"/>
                <a:gd name="connsiteY6" fmla="*/ 28575 h 126682"/>
                <a:gd name="connsiteX7" fmla="*/ 94297 w 107632"/>
                <a:gd name="connsiteY7" fmla="*/ 126682 h 126682"/>
                <a:gd name="connsiteX8" fmla="*/ 107632 w 107632"/>
                <a:gd name="connsiteY8" fmla="*/ 126682 h 126682"/>
                <a:gd name="connsiteX9" fmla="*/ 107632 w 107632"/>
                <a:gd name="connsiteY9" fmla="*/ 0 h 126682"/>
                <a:gd name="connsiteX10" fmla="*/ 91440 w 107632"/>
                <a:gd name="connsiteY10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632" h="126682">
                  <a:moveTo>
                    <a:pt x="91440" y="96203"/>
                  </a:moveTo>
                  <a:lnTo>
                    <a:pt x="16193" y="953"/>
                  </a:lnTo>
                  <a:lnTo>
                    <a:pt x="16193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17145" y="126682"/>
                  </a:lnTo>
                  <a:lnTo>
                    <a:pt x="17145" y="28575"/>
                  </a:lnTo>
                  <a:lnTo>
                    <a:pt x="94297" y="126682"/>
                  </a:lnTo>
                  <a:lnTo>
                    <a:pt x="107632" y="126682"/>
                  </a:lnTo>
                  <a:lnTo>
                    <a:pt x="107632" y="0"/>
                  </a:lnTo>
                  <a:lnTo>
                    <a:pt x="9144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032E2ECE-C06F-4CAB-8BBB-8FECD3D72BDE}"/>
                </a:ext>
              </a:extLst>
            </p:cNvPr>
            <p:cNvSpPr/>
            <p:nvPr/>
          </p:nvSpPr>
          <p:spPr>
            <a:xfrm>
              <a:off x="7017067" y="3569017"/>
              <a:ext cx="129539" cy="127634"/>
            </a:xfrm>
            <a:custGeom>
              <a:avLst/>
              <a:gdLst>
                <a:gd name="connsiteX0" fmla="*/ 91440 w 129539"/>
                <a:gd name="connsiteY0" fmla="*/ 79057 h 127634"/>
                <a:gd name="connsiteX1" fmla="*/ 40005 w 129539"/>
                <a:gd name="connsiteY1" fmla="*/ 79057 h 127634"/>
                <a:gd name="connsiteX2" fmla="*/ 65722 w 129539"/>
                <a:gd name="connsiteY2" fmla="*/ 21907 h 127634"/>
                <a:gd name="connsiteX3" fmla="*/ 91440 w 129539"/>
                <a:gd name="connsiteY3" fmla="*/ 79057 h 127634"/>
                <a:gd name="connsiteX4" fmla="*/ 58102 w 129539"/>
                <a:gd name="connsiteY4" fmla="*/ 0 h 127634"/>
                <a:gd name="connsiteX5" fmla="*/ 0 w 129539"/>
                <a:gd name="connsiteY5" fmla="*/ 127635 h 127634"/>
                <a:gd name="connsiteX6" fmla="*/ 18097 w 129539"/>
                <a:gd name="connsiteY6" fmla="*/ 127635 h 127634"/>
                <a:gd name="connsiteX7" fmla="*/ 32385 w 129539"/>
                <a:gd name="connsiteY7" fmla="*/ 95250 h 127634"/>
                <a:gd name="connsiteX8" fmla="*/ 97155 w 129539"/>
                <a:gd name="connsiteY8" fmla="*/ 95250 h 127634"/>
                <a:gd name="connsiteX9" fmla="*/ 111442 w 129539"/>
                <a:gd name="connsiteY9" fmla="*/ 127635 h 127634"/>
                <a:gd name="connsiteX10" fmla="*/ 129540 w 129539"/>
                <a:gd name="connsiteY10" fmla="*/ 127635 h 127634"/>
                <a:gd name="connsiteX11" fmla="*/ 71438 w 129539"/>
                <a:gd name="connsiteY11" fmla="*/ 0 h 127634"/>
                <a:gd name="connsiteX12" fmla="*/ 58102 w 129539"/>
                <a:gd name="connsiteY12" fmla="*/ 0 h 127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9539" h="127634">
                  <a:moveTo>
                    <a:pt x="91440" y="79057"/>
                  </a:moveTo>
                  <a:lnTo>
                    <a:pt x="40005" y="79057"/>
                  </a:lnTo>
                  <a:lnTo>
                    <a:pt x="65722" y="21907"/>
                  </a:lnTo>
                  <a:lnTo>
                    <a:pt x="91440" y="79057"/>
                  </a:lnTo>
                  <a:close/>
                  <a:moveTo>
                    <a:pt x="58102" y="0"/>
                  </a:moveTo>
                  <a:lnTo>
                    <a:pt x="0" y="127635"/>
                  </a:lnTo>
                  <a:lnTo>
                    <a:pt x="18097" y="127635"/>
                  </a:lnTo>
                  <a:lnTo>
                    <a:pt x="32385" y="95250"/>
                  </a:lnTo>
                  <a:lnTo>
                    <a:pt x="97155" y="95250"/>
                  </a:lnTo>
                  <a:lnTo>
                    <a:pt x="111442" y="127635"/>
                  </a:lnTo>
                  <a:lnTo>
                    <a:pt x="129540" y="127635"/>
                  </a:lnTo>
                  <a:lnTo>
                    <a:pt x="71438" y="0"/>
                  </a:lnTo>
                  <a:lnTo>
                    <a:pt x="58102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E2BF6120-AFDC-4009-BA78-719749E48596}"/>
                </a:ext>
              </a:extLst>
            </p:cNvPr>
            <p:cNvSpPr/>
            <p:nvPr/>
          </p:nvSpPr>
          <p:spPr>
            <a:xfrm>
              <a:off x="7195184" y="3569017"/>
              <a:ext cx="116205" cy="131444"/>
            </a:xfrm>
            <a:custGeom>
              <a:avLst/>
              <a:gdLst>
                <a:gd name="connsiteX0" fmla="*/ 60960 w 116205"/>
                <a:gd name="connsiteY0" fmla="*/ 74295 h 131444"/>
                <a:gd name="connsiteX1" fmla="*/ 98108 w 116205"/>
                <a:gd name="connsiteY1" fmla="*/ 74295 h 131444"/>
                <a:gd name="connsiteX2" fmla="*/ 98108 w 116205"/>
                <a:gd name="connsiteY2" fmla="*/ 102870 h 131444"/>
                <a:gd name="connsiteX3" fmla="*/ 83820 w 116205"/>
                <a:gd name="connsiteY3" fmla="*/ 110490 h 131444"/>
                <a:gd name="connsiteX4" fmla="*/ 64770 w 116205"/>
                <a:gd name="connsiteY4" fmla="*/ 114300 h 131444"/>
                <a:gd name="connsiteX5" fmla="*/ 44768 w 116205"/>
                <a:gd name="connsiteY5" fmla="*/ 110490 h 131444"/>
                <a:gd name="connsiteX6" fmla="*/ 29528 w 116205"/>
                <a:gd name="connsiteY6" fmla="*/ 100013 h 131444"/>
                <a:gd name="connsiteX7" fmla="*/ 20003 w 116205"/>
                <a:gd name="connsiteY7" fmla="*/ 84772 h 131444"/>
                <a:gd name="connsiteX8" fmla="*/ 16193 w 116205"/>
                <a:gd name="connsiteY8" fmla="*/ 64770 h 131444"/>
                <a:gd name="connsiteX9" fmla="*/ 20003 w 116205"/>
                <a:gd name="connsiteY9" fmla="*/ 45720 h 131444"/>
                <a:gd name="connsiteX10" fmla="*/ 29528 w 116205"/>
                <a:gd name="connsiteY10" fmla="*/ 30480 h 131444"/>
                <a:gd name="connsiteX11" fmla="*/ 43815 w 116205"/>
                <a:gd name="connsiteY11" fmla="*/ 20002 h 131444"/>
                <a:gd name="connsiteX12" fmla="*/ 61913 w 116205"/>
                <a:gd name="connsiteY12" fmla="*/ 16193 h 131444"/>
                <a:gd name="connsiteX13" fmla="*/ 73343 w 116205"/>
                <a:gd name="connsiteY13" fmla="*/ 17145 h 131444"/>
                <a:gd name="connsiteX14" fmla="*/ 82868 w 116205"/>
                <a:gd name="connsiteY14" fmla="*/ 20002 h 131444"/>
                <a:gd name="connsiteX15" fmla="*/ 91440 w 116205"/>
                <a:gd name="connsiteY15" fmla="*/ 23813 h 131444"/>
                <a:gd name="connsiteX16" fmla="*/ 99060 w 116205"/>
                <a:gd name="connsiteY16" fmla="*/ 29527 h 131444"/>
                <a:gd name="connsiteX17" fmla="*/ 100013 w 116205"/>
                <a:gd name="connsiteY17" fmla="*/ 30480 h 131444"/>
                <a:gd name="connsiteX18" fmla="*/ 111443 w 116205"/>
                <a:gd name="connsiteY18" fmla="*/ 17145 h 131444"/>
                <a:gd name="connsiteX19" fmla="*/ 110490 w 116205"/>
                <a:gd name="connsiteY19" fmla="*/ 16193 h 131444"/>
                <a:gd name="connsiteX20" fmla="*/ 100965 w 116205"/>
                <a:gd name="connsiteY20" fmla="*/ 9525 h 131444"/>
                <a:gd name="connsiteX21" fmla="*/ 90488 w 116205"/>
                <a:gd name="connsiteY21" fmla="*/ 3810 h 131444"/>
                <a:gd name="connsiteX22" fmla="*/ 78105 w 116205"/>
                <a:gd name="connsiteY22" fmla="*/ 952 h 131444"/>
                <a:gd name="connsiteX23" fmla="*/ 63818 w 116205"/>
                <a:gd name="connsiteY23" fmla="*/ 0 h 131444"/>
                <a:gd name="connsiteX24" fmla="*/ 38100 w 116205"/>
                <a:gd name="connsiteY24" fmla="*/ 5715 h 131444"/>
                <a:gd name="connsiteX25" fmla="*/ 18097 w 116205"/>
                <a:gd name="connsiteY25" fmla="*/ 20002 h 131444"/>
                <a:gd name="connsiteX26" fmla="*/ 4763 w 116205"/>
                <a:gd name="connsiteY26" fmla="*/ 40957 h 131444"/>
                <a:gd name="connsiteX27" fmla="*/ 0 w 116205"/>
                <a:gd name="connsiteY27" fmla="*/ 65722 h 131444"/>
                <a:gd name="connsiteX28" fmla="*/ 4763 w 116205"/>
                <a:gd name="connsiteY28" fmla="*/ 91440 h 131444"/>
                <a:gd name="connsiteX29" fmla="*/ 18097 w 116205"/>
                <a:gd name="connsiteY29" fmla="*/ 112395 h 131444"/>
                <a:gd name="connsiteX30" fmla="*/ 38100 w 116205"/>
                <a:gd name="connsiteY30" fmla="*/ 126682 h 131444"/>
                <a:gd name="connsiteX31" fmla="*/ 64770 w 116205"/>
                <a:gd name="connsiteY31" fmla="*/ 131445 h 131444"/>
                <a:gd name="connsiteX32" fmla="*/ 93345 w 116205"/>
                <a:gd name="connsiteY32" fmla="*/ 125730 h 131444"/>
                <a:gd name="connsiteX33" fmla="*/ 115253 w 116205"/>
                <a:gd name="connsiteY33" fmla="*/ 112395 h 131444"/>
                <a:gd name="connsiteX34" fmla="*/ 116205 w 116205"/>
                <a:gd name="connsiteY34" fmla="*/ 111443 h 131444"/>
                <a:gd name="connsiteX35" fmla="*/ 116205 w 116205"/>
                <a:gd name="connsiteY35" fmla="*/ 60007 h 131444"/>
                <a:gd name="connsiteX36" fmla="*/ 61913 w 116205"/>
                <a:gd name="connsiteY36" fmla="*/ 60007 h 131444"/>
                <a:gd name="connsiteX37" fmla="*/ 61913 w 116205"/>
                <a:gd name="connsiteY37" fmla="*/ 74295 h 131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16205" h="131444">
                  <a:moveTo>
                    <a:pt x="60960" y="74295"/>
                  </a:moveTo>
                  <a:lnTo>
                    <a:pt x="98108" y="74295"/>
                  </a:lnTo>
                  <a:lnTo>
                    <a:pt x="98108" y="102870"/>
                  </a:lnTo>
                  <a:cubicBezTo>
                    <a:pt x="94297" y="105727"/>
                    <a:pt x="89535" y="108585"/>
                    <a:pt x="83820" y="110490"/>
                  </a:cubicBezTo>
                  <a:cubicBezTo>
                    <a:pt x="78105" y="112395"/>
                    <a:pt x="71438" y="114300"/>
                    <a:pt x="64770" y="114300"/>
                  </a:cubicBezTo>
                  <a:cubicBezTo>
                    <a:pt x="57150" y="114300"/>
                    <a:pt x="50483" y="113347"/>
                    <a:pt x="44768" y="110490"/>
                  </a:cubicBezTo>
                  <a:cubicBezTo>
                    <a:pt x="39053" y="107632"/>
                    <a:pt x="34290" y="104775"/>
                    <a:pt x="29528" y="100013"/>
                  </a:cubicBezTo>
                  <a:cubicBezTo>
                    <a:pt x="25718" y="95250"/>
                    <a:pt x="21908" y="90488"/>
                    <a:pt x="20003" y="84772"/>
                  </a:cubicBezTo>
                  <a:cubicBezTo>
                    <a:pt x="18097" y="79057"/>
                    <a:pt x="16193" y="72390"/>
                    <a:pt x="16193" y="64770"/>
                  </a:cubicBezTo>
                  <a:cubicBezTo>
                    <a:pt x="16193" y="58102"/>
                    <a:pt x="17145" y="51435"/>
                    <a:pt x="20003" y="45720"/>
                  </a:cubicBezTo>
                  <a:cubicBezTo>
                    <a:pt x="21908" y="40005"/>
                    <a:pt x="25718" y="34290"/>
                    <a:pt x="29528" y="30480"/>
                  </a:cubicBezTo>
                  <a:cubicBezTo>
                    <a:pt x="33338" y="25718"/>
                    <a:pt x="38100" y="22860"/>
                    <a:pt x="43815" y="20002"/>
                  </a:cubicBezTo>
                  <a:cubicBezTo>
                    <a:pt x="49530" y="17145"/>
                    <a:pt x="55245" y="16193"/>
                    <a:pt x="61913" y="16193"/>
                  </a:cubicBezTo>
                  <a:cubicBezTo>
                    <a:pt x="65722" y="16193"/>
                    <a:pt x="70485" y="16193"/>
                    <a:pt x="73343" y="17145"/>
                  </a:cubicBezTo>
                  <a:cubicBezTo>
                    <a:pt x="77153" y="18097"/>
                    <a:pt x="80010" y="19050"/>
                    <a:pt x="82868" y="20002"/>
                  </a:cubicBezTo>
                  <a:cubicBezTo>
                    <a:pt x="85725" y="20955"/>
                    <a:pt x="88583" y="22860"/>
                    <a:pt x="91440" y="23813"/>
                  </a:cubicBezTo>
                  <a:cubicBezTo>
                    <a:pt x="94297" y="25718"/>
                    <a:pt x="96203" y="27622"/>
                    <a:pt x="99060" y="29527"/>
                  </a:cubicBezTo>
                  <a:lnTo>
                    <a:pt x="100013" y="30480"/>
                  </a:lnTo>
                  <a:lnTo>
                    <a:pt x="111443" y="17145"/>
                  </a:lnTo>
                  <a:lnTo>
                    <a:pt x="110490" y="16193"/>
                  </a:lnTo>
                  <a:cubicBezTo>
                    <a:pt x="107633" y="13335"/>
                    <a:pt x="103822" y="11430"/>
                    <a:pt x="100965" y="9525"/>
                  </a:cubicBezTo>
                  <a:cubicBezTo>
                    <a:pt x="98108" y="7620"/>
                    <a:pt x="94297" y="5715"/>
                    <a:pt x="90488" y="3810"/>
                  </a:cubicBezTo>
                  <a:cubicBezTo>
                    <a:pt x="86678" y="1905"/>
                    <a:pt x="82868" y="952"/>
                    <a:pt x="78105" y="952"/>
                  </a:cubicBezTo>
                  <a:cubicBezTo>
                    <a:pt x="73343" y="0"/>
                    <a:pt x="68580" y="0"/>
                    <a:pt x="63818" y="0"/>
                  </a:cubicBezTo>
                  <a:cubicBezTo>
                    <a:pt x="54293" y="0"/>
                    <a:pt x="45720" y="1905"/>
                    <a:pt x="38100" y="5715"/>
                  </a:cubicBezTo>
                  <a:cubicBezTo>
                    <a:pt x="30480" y="9525"/>
                    <a:pt x="23813" y="14288"/>
                    <a:pt x="18097" y="20002"/>
                  </a:cubicBezTo>
                  <a:cubicBezTo>
                    <a:pt x="12383" y="25718"/>
                    <a:pt x="8572" y="33338"/>
                    <a:pt x="4763" y="40957"/>
                  </a:cubicBezTo>
                  <a:cubicBezTo>
                    <a:pt x="1905" y="48577"/>
                    <a:pt x="0" y="57150"/>
                    <a:pt x="0" y="65722"/>
                  </a:cubicBezTo>
                  <a:cubicBezTo>
                    <a:pt x="0" y="74295"/>
                    <a:pt x="1905" y="82868"/>
                    <a:pt x="4763" y="91440"/>
                  </a:cubicBezTo>
                  <a:cubicBezTo>
                    <a:pt x="7620" y="99060"/>
                    <a:pt x="12383" y="106680"/>
                    <a:pt x="18097" y="112395"/>
                  </a:cubicBezTo>
                  <a:cubicBezTo>
                    <a:pt x="23813" y="118110"/>
                    <a:pt x="30480" y="122872"/>
                    <a:pt x="38100" y="126682"/>
                  </a:cubicBezTo>
                  <a:cubicBezTo>
                    <a:pt x="45720" y="130493"/>
                    <a:pt x="55245" y="131445"/>
                    <a:pt x="64770" y="131445"/>
                  </a:cubicBezTo>
                  <a:cubicBezTo>
                    <a:pt x="75247" y="131445"/>
                    <a:pt x="84772" y="129540"/>
                    <a:pt x="93345" y="125730"/>
                  </a:cubicBezTo>
                  <a:cubicBezTo>
                    <a:pt x="101918" y="121920"/>
                    <a:pt x="109538" y="117157"/>
                    <a:pt x="115253" y="112395"/>
                  </a:cubicBezTo>
                  <a:lnTo>
                    <a:pt x="116205" y="111443"/>
                  </a:lnTo>
                  <a:lnTo>
                    <a:pt x="116205" y="60007"/>
                  </a:lnTo>
                  <a:lnTo>
                    <a:pt x="61913" y="60007"/>
                  </a:lnTo>
                  <a:lnTo>
                    <a:pt x="61913" y="7429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B808CB14-4C9F-4F9E-B646-95854A657C0E}"/>
                </a:ext>
              </a:extLst>
            </p:cNvPr>
            <p:cNvSpPr/>
            <p:nvPr/>
          </p:nvSpPr>
          <p:spPr>
            <a:xfrm>
              <a:off x="7370444" y="3569969"/>
              <a:ext cx="93345" cy="126682"/>
            </a:xfrm>
            <a:custGeom>
              <a:avLst/>
              <a:gdLst>
                <a:gd name="connsiteX0" fmla="*/ 17145 w 93345"/>
                <a:gd name="connsiteY0" fmla="*/ 70485 h 126682"/>
                <a:gd name="connsiteX1" fmla="*/ 84773 w 93345"/>
                <a:gd name="connsiteY1" fmla="*/ 70485 h 126682"/>
                <a:gd name="connsiteX2" fmla="*/ 84773 w 93345"/>
                <a:gd name="connsiteY2" fmla="*/ 55245 h 126682"/>
                <a:gd name="connsiteX3" fmla="*/ 17145 w 93345"/>
                <a:gd name="connsiteY3" fmla="*/ 55245 h 126682"/>
                <a:gd name="connsiteX4" fmla="*/ 17145 w 93345"/>
                <a:gd name="connsiteY4" fmla="*/ 16193 h 126682"/>
                <a:gd name="connsiteX5" fmla="*/ 92393 w 93345"/>
                <a:gd name="connsiteY5" fmla="*/ 16193 h 126682"/>
                <a:gd name="connsiteX6" fmla="*/ 92393 w 93345"/>
                <a:gd name="connsiteY6" fmla="*/ 0 h 126682"/>
                <a:gd name="connsiteX7" fmla="*/ 0 w 93345"/>
                <a:gd name="connsiteY7" fmla="*/ 0 h 126682"/>
                <a:gd name="connsiteX8" fmla="*/ 0 w 93345"/>
                <a:gd name="connsiteY8" fmla="*/ 126682 h 126682"/>
                <a:gd name="connsiteX9" fmla="*/ 93345 w 93345"/>
                <a:gd name="connsiteY9" fmla="*/ 126682 h 126682"/>
                <a:gd name="connsiteX10" fmla="*/ 93345 w 93345"/>
                <a:gd name="connsiteY10" fmla="*/ 111443 h 126682"/>
                <a:gd name="connsiteX11" fmla="*/ 17145 w 93345"/>
                <a:gd name="connsiteY11" fmla="*/ 111443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3345" h="126682">
                  <a:moveTo>
                    <a:pt x="17145" y="70485"/>
                  </a:moveTo>
                  <a:lnTo>
                    <a:pt x="84773" y="70485"/>
                  </a:lnTo>
                  <a:lnTo>
                    <a:pt x="84773" y="55245"/>
                  </a:lnTo>
                  <a:lnTo>
                    <a:pt x="17145" y="55245"/>
                  </a:lnTo>
                  <a:lnTo>
                    <a:pt x="17145" y="16193"/>
                  </a:lnTo>
                  <a:lnTo>
                    <a:pt x="92393" y="16193"/>
                  </a:lnTo>
                  <a:lnTo>
                    <a:pt x="92393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93345" y="126682"/>
                  </a:lnTo>
                  <a:lnTo>
                    <a:pt x="93345" y="111443"/>
                  </a:lnTo>
                  <a:lnTo>
                    <a:pt x="17145" y="11144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F1E887B1-5EE3-4837-B25A-12075E3B1591}"/>
                </a:ext>
              </a:extLst>
            </p:cNvPr>
            <p:cNvSpPr/>
            <p:nvPr/>
          </p:nvSpPr>
          <p:spPr>
            <a:xfrm>
              <a:off x="7519987" y="3569969"/>
              <a:ext cx="121919" cy="126682"/>
            </a:xfrm>
            <a:custGeom>
              <a:avLst/>
              <a:gdLst>
                <a:gd name="connsiteX0" fmla="*/ 60960 w 121919"/>
                <a:gd name="connsiteY0" fmla="*/ 66675 h 126682"/>
                <a:gd name="connsiteX1" fmla="*/ 17145 w 121919"/>
                <a:gd name="connsiteY1" fmla="*/ 0 h 126682"/>
                <a:gd name="connsiteX2" fmla="*/ 0 w 121919"/>
                <a:gd name="connsiteY2" fmla="*/ 0 h 126682"/>
                <a:gd name="connsiteX3" fmla="*/ 0 w 121919"/>
                <a:gd name="connsiteY3" fmla="*/ 126682 h 126682"/>
                <a:gd name="connsiteX4" fmla="*/ 17145 w 121919"/>
                <a:gd name="connsiteY4" fmla="*/ 126682 h 126682"/>
                <a:gd name="connsiteX5" fmla="*/ 17145 w 121919"/>
                <a:gd name="connsiteY5" fmla="*/ 30480 h 126682"/>
                <a:gd name="connsiteX6" fmla="*/ 59055 w 121919"/>
                <a:gd name="connsiteY6" fmla="*/ 92393 h 126682"/>
                <a:gd name="connsiteX7" fmla="*/ 59055 w 121919"/>
                <a:gd name="connsiteY7" fmla="*/ 93345 h 126682"/>
                <a:gd name="connsiteX8" fmla="*/ 61913 w 121919"/>
                <a:gd name="connsiteY8" fmla="*/ 93345 h 126682"/>
                <a:gd name="connsiteX9" fmla="*/ 104775 w 121919"/>
                <a:gd name="connsiteY9" fmla="*/ 30480 h 126682"/>
                <a:gd name="connsiteX10" fmla="*/ 104775 w 121919"/>
                <a:gd name="connsiteY10" fmla="*/ 126682 h 126682"/>
                <a:gd name="connsiteX11" fmla="*/ 121920 w 121919"/>
                <a:gd name="connsiteY11" fmla="*/ 126682 h 126682"/>
                <a:gd name="connsiteX12" fmla="*/ 121920 w 121919"/>
                <a:gd name="connsiteY12" fmla="*/ 0 h 126682"/>
                <a:gd name="connsiteX13" fmla="*/ 104775 w 121919"/>
                <a:gd name="connsiteY13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1919" h="126682">
                  <a:moveTo>
                    <a:pt x="60960" y="66675"/>
                  </a:moveTo>
                  <a:lnTo>
                    <a:pt x="17145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17145" y="126682"/>
                  </a:lnTo>
                  <a:lnTo>
                    <a:pt x="17145" y="30480"/>
                  </a:lnTo>
                  <a:lnTo>
                    <a:pt x="59055" y="92393"/>
                  </a:lnTo>
                  <a:lnTo>
                    <a:pt x="59055" y="93345"/>
                  </a:lnTo>
                  <a:lnTo>
                    <a:pt x="61913" y="93345"/>
                  </a:lnTo>
                  <a:lnTo>
                    <a:pt x="104775" y="30480"/>
                  </a:lnTo>
                  <a:lnTo>
                    <a:pt x="104775" y="126682"/>
                  </a:lnTo>
                  <a:lnTo>
                    <a:pt x="121920" y="126682"/>
                  </a:lnTo>
                  <a:lnTo>
                    <a:pt x="121920" y="0"/>
                  </a:lnTo>
                  <a:lnTo>
                    <a:pt x="104775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8A08E25C-F015-41B7-9DDC-2295BA74F33A}"/>
                </a:ext>
              </a:extLst>
            </p:cNvPr>
            <p:cNvSpPr/>
            <p:nvPr/>
          </p:nvSpPr>
          <p:spPr>
            <a:xfrm>
              <a:off x="7704772" y="3569969"/>
              <a:ext cx="93345" cy="126682"/>
            </a:xfrm>
            <a:custGeom>
              <a:avLst/>
              <a:gdLst>
                <a:gd name="connsiteX0" fmla="*/ 17145 w 93345"/>
                <a:gd name="connsiteY0" fmla="*/ 70485 h 126682"/>
                <a:gd name="connsiteX1" fmla="*/ 84772 w 93345"/>
                <a:gd name="connsiteY1" fmla="*/ 70485 h 126682"/>
                <a:gd name="connsiteX2" fmla="*/ 84772 w 93345"/>
                <a:gd name="connsiteY2" fmla="*/ 55245 h 126682"/>
                <a:gd name="connsiteX3" fmla="*/ 17145 w 93345"/>
                <a:gd name="connsiteY3" fmla="*/ 55245 h 126682"/>
                <a:gd name="connsiteX4" fmla="*/ 17145 w 93345"/>
                <a:gd name="connsiteY4" fmla="*/ 16193 h 126682"/>
                <a:gd name="connsiteX5" fmla="*/ 92393 w 93345"/>
                <a:gd name="connsiteY5" fmla="*/ 16193 h 126682"/>
                <a:gd name="connsiteX6" fmla="*/ 92393 w 93345"/>
                <a:gd name="connsiteY6" fmla="*/ 0 h 126682"/>
                <a:gd name="connsiteX7" fmla="*/ 0 w 93345"/>
                <a:gd name="connsiteY7" fmla="*/ 0 h 126682"/>
                <a:gd name="connsiteX8" fmla="*/ 0 w 93345"/>
                <a:gd name="connsiteY8" fmla="*/ 126682 h 126682"/>
                <a:gd name="connsiteX9" fmla="*/ 93345 w 93345"/>
                <a:gd name="connsiteY9" fmla="*/ 126682 h 126682"/>
                <a:gd name="connsiteX10" fmla="*/ 93345 w 93345"/>
                <a:gd name="connsiteY10" fmla="*/ 111443 h 126682"/>
                <a:gd name="connsiteX11" fmla="*/ 17145 w 93345"/>
                <a:gd name="connsiteY11" fmla="*/ 111443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3345" h="126682">
                  <a:moveTo>
                    <a:pt x="17145" y="70485"/>
                  </a:moveTo>
                  <a:lnTo>
                    <a:pt x="84772" y="70485"/>
                  </a:lnTo>
                  <a:lnTo>
                    <a:pt x="84772" y="55245"/>
                  </a:lnTo>
                  <a:lnTo>
                    <a:pt x="17145" y="55245"/>
                  </a:lnTo>
                  <a:lnTo>
                    <a:pt x="17145" y="16193"/>
                  </a:lnTo>
                  <a:lnTo>
                    <a:pt x="92393" y="16193"/>
                  </a:lnTo>
                  <a:lnTo>
                    <a:pt x="92393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93345" y="126682"/>
                  </a:lnTo>
                  <a:lnTo>
                    <a:pt x="93345" y="111443"/>
                  </a:lnTo>
                  <a:lnTo>
                    <a:pt x="17145" y="11144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AA115F4C-D286-4C8D-93CA-5490D8669876}"/>
                </a:ext>
              </a:extLst>
            </p:cNvPr>
            <p:cNvSpPr/>
            <p:nvPr/>
          </p:nvSpPr>
          <p:spPr>
            <a:xfrm>
              <a:off x="7854315" y="3569969"/>
              <a:ext cx="107632" cy="126682"/>
            </a:xfrm>
            <a:custGeom>
              <a:avLst/>
              <a:gdLst>
                <a:gd name="connsiteX0" fmla="*/ 91440 w 107632"/>
                <a:gd name="connsiteY0" fmla="*/ 96203 h 126682"/>
                <a:gd name="connsiteX1" fmla="*/ 16192 w 107632"/>
                <a:gd name="connsiteY1" fmla="*/ 953 h 126682"/>
                <a:gd name="connsiteX2" fmla="*/ 16192 w 107632"/>
                <a:gd name="connsiteY2" fmla="*/ 0 h 126682"/>
                <a:gd name="connsiteX3" fmla="*/ 0 w 107632"/>
                <a:gd name="connsiteY3" fmla="*/ 0 h 126682"/>
                <a:gd name="connsiteX4" fmla="*/ 0 w 107632"/>
                <a:gd name="connsiteY4" fmla="*/ 126682 h 126682"/>
                <a:gd name="connsiteX5" fmla="*/ 17145 w 107632"/>
                <a:gd name="connsiteY5" fmla="*/ 126682 h 126682"/>
                <a:gd name="connsiteX6" fmla="*/ 17145 w 107632"/>
                <a:gd name="connsiteY6" fmla="*/ 28575 h 126682"/>
                <a:gd name="connsiteX7" fmla="*/ 94297 w 107632"/>
                <a:gd name="connsiteY7" fmla="*/ 126682 h 126682"/>
                <a:gd name="connsiteX8" fmla="*/ 107632 w 107632"/>
                <a:gd name="connsiteY8" fmla="*/ 126682 h 126682"/>
                <a:gd name="connsiteX9" fmla="*/ 107632 w 107632"/>
                <a:gd name="connsiteY9" fmla="*/ 0 h 126682"/>
                <a:gd name="connsiteX10" fmla="*/ 91440 w 107632"/>
                <a:gd name="connsiteY10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632" h="126682">
                  <a:moveTo>
                    <a:pt x="91440" y="96203"/>
                  </a:moveTo>
                  <a:lnTo>
                    <a:pt x="16192" y="953"/>
                  </a:lnTo>
                  <a:lnTo>
                    <a:pt x="16192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17145" y="126682"/>
                  </a:lnTo>
                  <a:lnTo>
                    <a:pt x="17145" y="28575"/>
                  </a:lnTo>
                  <a:lnTo>
                    <a:pt x="94297" y="126682"/>
                  </a:lnTo>
                  <a:lnTo>
                    <a:pt x="107632" y="126682"/>
                  </a:lnTo>
                  <a:lnTo>
                    <a:pt x="107632" y="0"/>
                  </a:lnTo>
                  <a:lnTo>
                    <a:pt x="9144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25FEBE4E-B737-40D9-8A39-E259F2DB8360}"/>
                </a:ext>
              </a:extLst>
            </p:cNvPr>
            <p:cNvSpPr/>
            <p:nvPr/>
          </p:nvSpPr>
          <p:spPr>
            <a:xfrm>
              <a:off x="8017192" y="3569969"/>
              <a:ext cx="100012" cy="126682"/>
            </a:xfrm>
            <a:custGeom>
              <a:avLst/>
              <a:gdLst>
                <a:gd name="connsiteX0" fmla="*/ 0 w 100012"/>
                <a:gd name="connsiteY0" fmla="*/ 0 h 126682"/>
                <a:gd name="connsiteX1" fmla="*/ 0 w 100012"/>
                <a:gd name="connsiteY1" fmla="*/ 16193 h 126682"/>
                <a:gd name="connsiteX2" fmla="*/ 40957 w 100012"/>
                <a:gd name="connsiteY2" fmla="*/ 16193 h 126682"/>
                <a:gd name="connsiteX3" fmla="*/ 40957 w 100012"/>
                <a:gd name="connsiteY3" fmla="*/ 126682 h 126682"/>
                <a:gd name="connsiteX4" fmla="*/ 58102 w 100012"/>
                <a:gd name="connsiteY4" fmla="*/ 126682 h 126682"/>
                <a:gd name="connsiteX5" fmla="*/ 58102 w 100012"/>
                <a:gd name="connsiteY5" fmla="*/ 16193 h 126682"/>
                <a:gd name="connsiteX6" fmla="*/ 100013 w 100012"/>
                <a:gd name="connsiteY6" fmla="*/ 16193 h 126682"/>
                <a:gd name="connsiteX7" fmla="*/ 100013 w 100012"/>
                <a:gd name="connsiteY7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012" h="126682">
                  <a:moveTo>
                    <a:pt x="0" y="0"/>
                  </a:moveTo>
                  <a:lnTo>
                    <a:pt x="0" y="16193"/>
                  </a:lnTo>
                  <a:lnTo>
                    <a:pt x="40957" y="16193"/>
                  </a:lnTo>
                  <a:lnTo>
                    <a:pt x="40957" y="126682"/>
                  </a:lnTo>
                  <a:lnTo>
                    <a:pt x="58102" y="126682"/>
                  </a:lnTo>
                  <a:lnTo>
                    <a:pt x="58102" y="16193"/>
                  </a:lnTo>
                  <a:lnTo>
                    <a:pt x="100013" y="16193"/>
                  </a:lnTo>
                  <a:lnTo>
                    <a:pt x="100013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AD61FBA3-B6D3-4DC9-8CA3-D0B68B6E854C}"/>
                </a:ext>
              </a:extLst>
            </p:cNvPr>
            <p:cNvSpPr/>
            <p:nvPr/>
          </p:nvSpPr>
          <p:spPr>
            <a:xfrm>
              <a:off x="4057650" y="3162299"/>
              <a:ext cx="534352" cy="534352"/>
            </a:xfrm>
            <a:custGeom>
              <a:avLst/>
              <a:gdLst>
                <a:gd name="connsiteX0" fmla="*/ 41910 w 534352"/>
                <a:gd name="connsiteY0" fmla="*/ 493395 h 534352"/>
                <a:gd name="connsiteX1" fmla="*/ 41910 w 534352"/>
                <a:gd name="connsiteY1" fmla="*/ 41910 h 534352"/>
                <a:gd name="connsiteX2" fmla="*/ 492443 w 534352"/>
                <a:gd name="connsiteY2" fmla="*/ 41910 h 534352"/>
                <a:gd name="connsiteX3" fmla="*/ 492443 w 534352"/>
                <a:gd name="connsiteY3" fmla="*/ 367665 h 534352"/>
                <a:gd name="connsiteX4" fmla="*/ 534353 w 534352"/>
                <a:gd name="connsiteY4" fmla="*/ 367665 h 534352"/>
                <a:gd name="connsiteX5" fmla="*/ 534353 w 534352"/>
                <a:gd name="connsiteY5" fmla="*/ 0 h 534352"/>
                <a:gd name="connsiteX6" fmla="*/ 0 w 534352"/>
                <a:gd name="connsiteY6" fmla="*/ 0 h 534352"/>
                <a:gd name="connsiteX7" fmla="*/ 0 w 534352"/>
                <a:gd name="connsiteY7" fmla="*/ 534353 h 534352"/>
                <a:gd name="connsiteX8" fmla="*/ 534353 w 534352"/>
                <a:gd name="connsiteY8" fmla="*/ 534353 h 534352"/>
                <a:gd name="connsiteX9" fmla="*/ 534353 w 534352"/>
                <a:gd name="connsiteY9" fmla="*/ 493395 h 53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4352" h="534352">
                  <a:moveTo>
                    <a:pt x="41910" y="493395"/>
                  </a:moveTo>
                  <a:lnTo>
                    <a:pt x="41910" y="41910"/>
                  </a:lnTo>
                  <a:lnTo>
                    <a:pt x="492443" y="41910"/>
                  </a:lnTo>
                  <a:lnTo>
                    <a:pt x="492443" y="367665"/>
                  </a:lnTo>
                  <a:lnTo>
                    <a:pt x="534353" y="367665"/>
                  </a:lnTo>
                  <a:lnTo>
                    <a:pt x="534353" y="0"/>
                  </a:lnTo>
                  <a:lnTo>
                    <a:pt x="0" y="0"/>
                  </a:lnTo>
                  <a:lnTo>
                    <a:pt x="0" y="534353"/>
                  </a:lnTo>
                  <a:lnTo>
                    <a:pt x="534353" y="534353"/>
                  </a:lnTo>
                  <a:lnTo>
                    <a:pt x="534353" y="49339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6070B3DD-CB82-4442-BC64-C25CD149A6CE}"/>
                </a:ext>
              </a:extLst>
            </p:cNvPr>
            <p:cNvSpPr/>
            <p:nvPr/>
          </p:nvSpPr>
          <p:spPr>
            <a:xfrm>
              <a:off x="4550092" y="3570922"/>
              <a:ext cx="41909" cy="41909"/>
            </a:xfrm>
            <a:custGeom>
              <a:avLst/>
              <a:gdLst>
                <a:gd name="connsiteX0" fmla="*/ 0 w 41909"/>
                <a:gd name="connsiteY0" fmla="*/ 0 h 41909"/>
                <a:gd name="connsiteX1" fmla="*/ 41910 w 41909"/>
                <a:gd name="connsiteY1" fmla="*/ 0 h 41909"/>
                <a:gd name="connsiteX2" fmla="*/ 41910 w 41909"/>
                <a:gd name="connsiteY2" fmla="*/ 41910 h 41909"/>
                <a:gd name="connsiteX3" fmla="*/ 0 w 41909"/>
                <a:gd name="connsiteY3" fmla="*/ 41910 h 41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909" h="41909">
                  <a:moveTo>
                    <a:pt x="0" y="0"/>
                  </a:moveTo>
                  <a:lnTo>
                    <a:pt x="41910" y="0"/>
                  </a:lnTo>
                  <a:lnTo>
                    <a:pt x="41910" y="41910"/>
                  </a:lnTo>
                  <a:lnTo>
                    <a:pt x="0" y="4191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89370EAE-5378-48FF-B536-0C9F1BF16012}"/>
                </a:ext>
              </a:extLst>
            </p:cNvPr>
            <p:cNvSpPr/>
            <p:nvPr/>
          </p:nvSpPr>
          <p:spPr>
            <a:xfrm>
              <a:off x="6502717" y="3569969"/>
              <a:ext cx="120967" cy="126682"/>
            </a:xfrm>
            <a:custGeom>
              <a:avLst/>
              <a:gdLst>
                <a:gd name="connsiteX0" fmla="*/ 60960 w 120967"/>
                <a:gd name="connsiteY0" fmla="*/ 66675 h 126682"/>
                <a:gd name="connsiteX1" fmla="*/ 16192 w 120967"/>
                <a:gd name="connsiteY1" fmla="*/ 0 h 126682"/>
                <a:gd name="connsiteX2" fmla="*/ 0 w 120967"/>
                <a:gd name="connsiteY2" fmla="*/ 0 h 126682"/>
                <a:gd name="connsiteX3" fmla="*/ 0 w 120967"/>
                <a:gd name="connsiteY3" fmla="*/ 126682 h 126682"/>
                <a:gd name="connsiteX4" fmla="*/ 17145 w 120967"/>
                <a:gd name="connsiteY4" fmla="*/ 126682 h 126682"/>
                <a:gd name="connsiteX5" fmla="*/ 17145 w 120967"/>
                <a:gd name="connsiteY5" fmla="*/ 30480 h 126682"/>
                <a:gd name="connsiteX6" fmla="*/ 60007 w 120967"/>
                <a:gd name="connsiteY6" fmla="*/ 94298 h 126682"/>
                <a:gd name="connsiteX7" fmla="*/ 61913 w 120967"/>
                <a:gd name="connsiteY7" fmla="*/ 93345 h 126682"/>
                <a:gd name="connsiteX8" fmla="*/ 103822 w 120967"/>
                <a:gd name="connsiteY8" fmla="*/ 30480 h 126682"/>
                <a:gd name="connsiteX9" fmla="*/ 103822 w 120967"/>
                <a:gd name="connsiteY9" fmla="*/ 126682 h 126682"/>
                <a:gd name="connsiteX10" fmla="*/ 120967 w 120967"/>
                <a:gd name="connsiteY10" fmla="*/ 126682 h 126682"/>
                <a:gd name="connsiteX11" fmla="*/ 120967 w 120967"/>
                <a:gd name="connsiteY11" fmla="*/ 0 h 126682"/>
                <a:gd name="connsiteX12" fmla="*/ 104775 w 120967"/>
                <a:gd name="connsiteY12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0967" h="126682">
                  <a:moveTo>
                    <a:pt x="60960" y="66675"/>
                  </a:moveTo>
                  <a:lnTo>
                    <a:pt x="16192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17145" y="126682"/>
                  </a:lnTo>
                  <a:lnTo>
                    <a:pt x="17145" y="30480"/>
                  </a:lnTo>
                  <a:lnTo>
                    <a:pt x="60007" y="94298"/>
                  </a:lnTo>
                  <a:lnTo>
                    <a:pt x="61913" y="93345"/>
                  </a:lnTo>
                  <a:lnTo>
                    <a:pt x="103822" y="30480"/>
                  </a:lnTo>
                  <a:lnTo>
                    <a:pt x="103822" y="126682"/>
                  </a:lnTo>
                  <a:lnTo>
                    <a:pt x="120967" y="126682"/>
                  </a:lnTo>
                  <a:lnTo>
                    <a:pt x="120967" y="0"/>
                  </a:lnTo>
                  <a:lnTo>
                    <a:pt x="104775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id="{B195AE52-5B55-4D31-A7F0-2A1A5CC26A6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930A10F-A5D5-4584-8CB3-67FB7E198391}"/>
              </a:ext>
            </a:extLst>
          </p:cNvPr>
          <p:cNvSpPr/>
          <p:nvPr userDrawn="1"/>
        </p:nvSpPr>
        <p:spPr>
          <a:xfrm>
            <a:off x="7" y="4953000"/>
            <a:ext cx="9753594" cy="190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DC635021-9C0D-40FA-8D5C-FE6B7FB33AAC}"/>
              </a:ext>
            </a:extLst>
          </p:cNvPr>
          <p:cNvSpPr/>
          <p:nvPr userDrawn="1"/>
        </p:nvSpPr>
        <p:spPr>
          <a:xfrm>
            <a:off x="9940924" y="4953000"/>
            <a:ext cx="187319" cy="190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4" name="Graphic 1">
            <a:extLst>
              <a:ext uri="{FF2B5EF4-FFF2-40B4-BE49-F238E27FC236}">
                <a16:creationId xmlns:a16="http://schemas.microsoft.com/office/drawing/2014/main" id="{7AA5E7E3-E83C-43D2-8EC7-6A5FA4696055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61967" y="570045"/>
            <a:ext cx="2337757" cy="309600"/>
            <a:chOff x="4057650" y="3157537"/>
            <a:chExt cx="4076700" cy="542925"/>
          </a:xfrm>
        </p:grpSpPr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32C3F651-C527-4BA6-96C9-81FC5DB83A2A}"/>
                </a:ext>
              </a:extLst>
            </p:cNvPr>
            <p:cNvSpPr/>
            <p:nvPr/>
          </p:nvSpPr>
          <p:spPr>
            <a:xfrm>
              <a:off x="4700587" y="3158489"/>
              <a:ext cx="267652" cy="316229"/>
            </a:xfrm>
            <a:custGeom>
              <a:avLst/>
              <a:gdLst>
                <a:gd name="connsiteX0" fmla="*/ 0 w 267652"/>
                <a:gd name="connsiteY0" fmla="*/ 265748 h 316229"/>
                <a:gd name="connsiteX1" fmla="*/ 47625 w 267652"/>
                <a:gd name="connsiteY1" fmla="*/ 209550 h 316229"/>
                <a:gd name="connsiteX2" fmla="*/ 146685 w 267652"/>
                <a:gd name="connsiteY2" fmla="*/ 246698 h 316229"/>
                <a:gd name="connsiteX3" fmla="*/ 181927 w 267652"/>
                <a:gd name="connsiteY3" fmla="*/ 225743 h 316229"/>
                <a:gd name="connsiteX4" fmla="*/ 181927 w 267652"/>
                <a:gd name="connsiteY4" fmla="*/ 224790 h 316229"/>
                <a:gd name="connsiteX5" fmla="*/ 130492 w 267652"/>
                <a:gd name="connsiteY5" fmla="*/ 195263 h 316229"/>
                <a:gd name="connsiteX6" fmla="*/ 14288 w 267652"/>
                <a:gd name="connsiteY6" fmla="*/ 99060 h 316229"/>
                <a:gd name="connsiteX7" fmla="*/ 14288 w 267652"/>
                <a:gd name="connsiteY7" fmla="*/ 98108 h 316229"/>
                <a:gd name="connsiteX8" fmla="*/ 132398 w 267652"/>
                <a:gd name="connsiteY8" fmla="*/ 0 h 316229"/>
                <a:gd name="connsiteX9" fmla="*/ 258127 w 267652"/>
                <a:gd name="connsiteY9" fmla="*/ 40958 h 316229"/>
                <a:gd name="connsiteX10" fmla="*/ 215265 w 267652"/>
                <a:gd name="connsiteY10" fmla="*/ 100965 h 316229"/>
                <a:gd name="connsiteX11" fmla="*/ 129540 w 267652"/>
                <a:gd name="connsiteY11" fmla="*/ 70485 h 316229"/>
                <a:gd name="connsiteX12" fmla="*/ 100013 w 267652"/>
                <a:gd name="connsiteY12" fmla="*/ 89535 h 316229"/>
                <a:gd name="connsiteX13" fmla="*/ 100013 w 267652"/>
                <a:gd name="connsiteY13" fmla="*/ 90488 h 316229"/>
                <a:gd name="connsiteX14" fmla="*/ 153352 w 267652"/>
                <a:gd name="connsiteY14" fmla="*/ 120015 h 316229"/>
                <a:gd name="connsiteX15" fmla="*/ 267653 w 267652"/>
                <a:gd name="connsiteY15" fmla="*/ 215265 h 316229"/>
                <a:gd name="connsiteX16" fmla="*/ 267653 w 267652"/>
                <a:gd name="connsiteY16" fmla="*/ 216218 h 316229"/>
                <a:gd name="connsiteX17" fmla="*/ 143827 w 267652"/>
                <a:gd name="connsiteY17" fmla="*/ 316230 h 316229"/>
                <a:gd name="connsiteX18" fmla="*/ 0 w 267652"/>
                <a:gd name="connsiteY18" fmla="*/ 265748 h 316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67652" h="316229">
                  <a:moveTo>
                    <a:pt x="0" y="265748"/>
                  </a:moveTo>
                  <a:lnTo>
                    <a:pt x="47625" y="209550"/>
                  </a:lnTo>
                  <a:cubicBezTo>
                    <a:pt x="78105" y="233363"/>
                    <a:pt x="111442" y="246698"/>
                    <a:pt x="146685" y="246698"/>
                  </a:cubicBezTo>
                  <a:cubicBezTo>
                    <a:pt x="169545" y="246698"/>
                    <a:pt x="181927" y="239078"/>
                    <a:pt x="181927" y="225743"/>
                  </a:cubicBezTo>
                  <a:lnTo>
                    <a:pt x="181927" y="224790"/>
                  </a:lnTo>
                  <a:cubicBezTo>
                    <a:pt x="181927" y="212408"/>
                    <a:pt x="171450" y="204788"/>
                    <a:pt x="130492" y="195263"/>
                  </a:cubicBezTo>
                  <a:cubicBezTo>
                    <a:pt x="64770" y="180023"/>
                    <a:pt x="14288" y="161925"/>
                    <a:pt x="14288" y="99060"/>
                  </a:cubicBezTo>
                  <a:lnTo>
                    <a:pt x="14288" y="98108"/>
                  </a:lnTo>
                  <a:cubicBezTo>
                    <a:pt x="14288" y="40958"/>
                    <a:pt x="59055" y="0"/>
                    <a:pt x="132398" y="0"/>
                  </a:cubicBezTo>
                  <a:cubicBezTo>
                    <a:pt x="184785" y="0"/>
                    <a:pt x="224790" y="14288"/>
                    <a:pt x="258127" y="40958"/>
                  </a:cubicBezTo>
                  <a:lnTo>
                    <a:pt x="215265" y="100965"/>
                  </a:lnTo>
                  <a:cubicBezTo>
                    <a:pt x="187642" y="80963"/>
                    <a:pt x="157163" y="70485"/>
                    <a:pt x="129540" y="70485"/>
                  </a:cubicBezTo>
                  <a:cubicBezTo>
                    <a:pt x="109538" y="70485"/>
                    <a:pt x="100013" y="79058"/>
                    <a:pt x="100013" y="89535"/>
                  </a:cubicBezTo>
                  <a:lnTo>
                    <a:pt x="100013" y="90488"/>
                  </a:lnTo>
                  <a:cubicBezTo>
                    <a:pt x="100013" y="104775"/>
                    <a:pt x="110490" y="110490"/>
                    <a:pt x="153352" y="120015"/>
                  </a:cubicBezTo>
                  <a:cubicBezTo>
                    <a:pt x="223838" y="135255"/>
                    <a:pt x="267653" y="158115"/>
                    <a:pt x="267653" y="215265"/>
                  </a:cubicBezTo>
                  <a:lnTo>
                    <a:pt x="267653" y="216218"/>
                  </a:lnTo>
                  <a:cubicBezTo>
                    <a:pt x="267653" y="279083"/>
                    <a:pt x="218123" y="316230"/>
                    <a:pt x="143827" y="316230"/>
                  </a:cubicBezTo>
                  <a:cubicBezTo>
                    <a:pt x="88583" y="316230"/>
                    <a:pt x="37148" y="299085"/>
                    <a:pt x="0" y="265748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C05AD687-2366-4014-B018-6936607813B8}"/>
                </a:ext>
              </a:extLst>
            </p:cNvPr>
            <p:cNvSpPr/>
            <p:nvPr/>
          </p:nvSpPr>
          <p:spPr>
            <a:xfrm>
              <a:off x="4982527" y="3163252"/>
              <a:ext cx="268605" cy="306704"/>
            </a:xfrm>
            <a:custGeom>
              <a:avLst/>
              <a:gdLst>
                <a:gd name="connsiteX0" fmla="*/ 92393 w 268605"/>
                <a:gd name="connsiteY0" fmla="*/ 74295 h 306704"/>
                <a:gd name="connsiteX1" fmla="*/ 0 w 268605"/>
                <a:gd name="connsiteY1" fmla="*/ 74295 h 306704"/>
                <a:gd name="connsiteX2" fmla="*/ 0 w 268605"/>
                <a:gd name="connsiteY2" fmla="*/ 0 h 306704"/>
                <a:gd name="connsiteX3" fmla="*/ 268605 w 268605"/>
                <a:gd name="connsiteY3" fmla="*/ 0 h 306704"/>
                <a:gd name="connsiteX4" fmla="*/ 268605 w 268605"/>
                <a:gd name="connsiteY4" fmla="*/ 74295 h 306704"/>
                <a:gd name="connsiteX5" fmla="*/ 177165 w 268605"/>
                <a:gd name="connsiteY5" fmla="*/ 74295 h 306704"/>
                <a:gd name="connsiteX6" fmla="*/ 177165 w 268605"/>
                <a:gd name="connsiteY6" fmla="*/ 306705 h 306704"/>
                <a:gd name="connsiteX7" fmla="*/ 92393 w 268605"/>
                <a:gd name="connsiteY7" fmla="*/ 306705 h 306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8605" h="306704">
                  <a:moveTo>
                    <a:pt x="92393" y="74295"/>
                  </a:moveTo>
                  <a:lnTo>
                    <a:pt x="0" y="74295"/>
                  </a:lnTo>
                  <a:lnTo>
                    <a:pt x="0" y="0"/>
                  </a:lnTo>
                  <a:lnTo>
                    <a:pt x="268605" y="0"/>
                  </a:lnTo>
                  <a:lnTo>
                    <a:pt x="268605" y="74295"/>
                  </a:lnTo>
                  <a:lnTo>
                    <a:pt x="177165" y="74295"/>
                  </a:lnTo>
                  <a:lnTo>
                    <a:pt x="177165" y="306705"/>
                  </a:lnTo>
                  <a:lnTo>
                    <a:pt x="92393" y="30670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09E65708-BA02-466D-B817-754DBAD1B8D5}"/>
                </a:ext>
              </a:extLst>
            </p:cNvPr>
            <p:cNvSpPr/>
            <p:nvPr/>
          </p:nvSpPr>
          <p:spPr>
            <a:xfrm>
              <a:off x="5294947" y="3163252"/>
              <a:ext cx="85725" cy="305752"/>
            </a:xfrm>
            <a:custGeom>
              <a:avLst/>
              <a:gdLst>
                <a:gd name="connsiteX0" fmla="*/ 0 w 85725"/>
                <a:gd name="connsiteY0" fmla="*/ 0 h 305752"/>
                <a:gd name="connsiteX1" fmla="*/ 85725 w 85725"/>
                <a:gd name="connsiteY1" fmla="*/ 0 h 305752"/>
                <a:gd name="connsiteX2" fmla="*/ 85725 w 85725"/>
                <a:gd name="connsiteY2" fmla="*/ 305753 h 305752"/>
                <a:gd name="connsiteX3" fmla="*/ 0 w 85725"/>
                <a:gd name="connsiteY3" fmla="*/ 305753 h 305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5" h="305752">
                  <a:moveTo>
                    <a:pt x="0" y="0"/>
                  </a:moveTo>
                  <a:lnTo>
                    <a:pt x="85725" y="0"/>
                  </a:lnTo>
                  <a:lnTo>
                    <a:pt x="85725" y="305753"/>
                  </a:lnTo>
                  <a:lnTo>
                    <a:pt x="0" y="30575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38D725B2-E370-4096-8A60-13C5725D7997}"/>
                </a:ext>
              </a:extLst>
            </p:cNvPr>
            <p:cNvSpPr/>
            <p:nvPr/>
          </p:nvSpPr>
          <p:spPr>
            <a:xfrm>
              <a:off x="5435917" y="3163252"/>
              <a:ext cx="274320" cy="306704"/>
            </a:xfrm>
            <a:custGeom>
              <a:avLst/>
              <a:gdLst>
                <a:gd name="connsiteX0" fmla="*/ 147638 w 274320"/>
                <a:gd name="connsiteY0" fmla="*/ 238125 h 306704"/>
                <a:gd name="connsiteX1" fmla="*/ 188595 w 274320"/>
                <a:gd name="connsiteY1" fmla="*/ 210503 h 306704"/>
                <a:gd name="connsiteX2" fmla="*/ 188595 w 274320"/>
                <a:gd name="connsiteY2" fmla="*/ 209550 h 306704"/>
                <a:gd name="connsiteX3" fmla="*/ 146685 w 274320"/>
                <a:gd name="connsiteY3" fmla="*/ 181928 h 306704"/>
                <a:gd name="connsiteX4" fmla="*/ 81915 w 274320"/>
                <a:gd name="connsiteY4" fmla="*/ 181928 h 306704"/>
                <a:gd name="connsiteX5" fmla="*/ 81915 w 274320"/>
                <a:gd name="connsiteY5" fmla="*/ 238125 h 306704"/>
                <a:gd name="connsiteX6" fmla="*/ 147638 w 274320"/>
                <a:gd name="connsiteY6" fmla="*/ 238125 h 306704"/>
                <a:gd name="connsiteX7" fmla="*/ 135255 w 274320"/>
                <a:gd name="connsiteY7" fmla="*/ 121920 h 306704"/>
                <a:gd name="connsiteX8" fmla="*/ 175260 w 274320"/>
                <a:gd name="connsiteY8" fmla="*/ 95250 h 306704"/>
                <a:gd name="connsiteX9" fmla="*/ 175260 w 274320"/>
                <a:gd name="connsiteY9" fmla="*/ 94298 h 306704"/>
                <a:gd name="connsiteX10" fmla="*/ 137160 w 274320"/>
                <a:gd name="connsiteY10" fmla="*/ 67628 h 306704"/>
                <a:gd name="connsiteX11" fmla="*/ 81915 w 274320"/>
                <a:gd name="connsiteY11" fmla="*/ 67628 h 306704"/>
                <a:gd name="connsiteX12" fmla="*/ 81915 w 274320"/>
                <a:gd name="connsiteY12" fmla="*/ 120968 h 306704"/>
                <a:gd name="connsiteX13" fmla="*/ 135255 w 274320"/>
                <a:gd name="connsiteY13" fmla="*/ 120968 h 306704"/>
                <a:gd name="connsiteX14" fmla="*/ 0 w 274320"/>
                <a:gd name="connsiteY14" fmla="*/ 0 h 306704"/>
                <a:gd name="connsiteX15" fmla="*/ 157163 w 274320"/>
                <a:gd name="connsiteY15" fmla="*/ 0 h 306704"/>
                <a:gd name="connsiteX16" fmla="*/ 240983 w 274320"/>
                <a:gd name="connsiteY16" fmla="*/ 27623 h 306704"/>
                <a:gd name="connsiteX17" fmla="*/ 260985 w 274320"/>
                <a:gd name="connsiteY17" fmla="*/ 77153 h 306704"/>
                <a:gd name="connsiteX18" fmla="*/ 260985 w 274320"/>
                <a:gd name="connsiteY18" fmla="*/ 78105 h 306704"/>
                <a:gd name="connsiteX19" fmla="*/ 213360 w 274320"/>
                <a:gd name="connsiteY19" fmla="*/ 146685 h 306704"/>
                <a:gd name="connsiteX20" fmla="*/ 274320 w 274320"/>
                <a:gd name="connsiteY20" fmla="*/ 220980 h 306704"/>
                <a:gd name="connsiteX21" fmla="*/ 274320 w 274320"/>
                <a:gd name="connsiteY21" fmla="*/ 221933 h 306704"/>
                <a:gd name="connsiteX22" fmla="*/ 158115 w 274320"/>
                <a:gd name="connsiteY22" fmla="*/ 306705 h 306704"/>
                <a:gd name="connsiteX23" fmla="*/ 0 w 274320"/>
                <a:gd name="connsiteY23" fmla="*/ 306705 h 306704"/>
                <a:gd name="connsiteX24" fmla="*/ 0 w 274320"/>
                <a:gd name="connsiteY24" fmla="*/ 0 h 306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74320" h="306704">
                  <a:moveTo>
                    <a:pt x="147638" y="238125"/>
                  </a:moveTo>
                  <a:cubicBezTo>
                    <a:pt x="173355" y="238125"/>
                    <a:pt x="188595" y="227648"/>
                    <a:pt x="188595" y="210503"/>
                  </a:cubicBezTo>
                  <a:lnTo>
                    <a:pt x="188595" y="209550"/>
                  </a:lnTo>
                  <a:cubicBezTo>
                    <a:pt x="188595" y="193358"/>
                    <a:pt x="175260" y="181928"/>
                    <a:pt x="146685" y="181928"/>
                  </a:cubicBezTo>
                  <a:lnTo>
                    <a:pt x="81915" y="181928"/>
                  </a:lnTo>
                  <a:lnTo>
                    <a:pt x="81915" y="238125"/>
                  </a:lnTo>
                  <a:lnTo>
                    <a:pt x="147638" y="238125"/>
                  </a:lnTo>
                  <a:close/>
                  <a:moveTo>
                    <a:pt x="135255" y="121920"/>
                  </a:moveTo>
                  <a:cubicBezTo>
                    <a:pt x="160973" y="121920"/>
                    <a:pt x="175260" y="113348"/>
                    <a:pt x="175260" y="95250"/>
                  </a:cubicBezTo>
                  <a:lnTo>
                    <a:pt x="175260" y="94298"/>
                  </a:lnTo>
                  <a:cubicBezTo>
                    <a:pt x="175260" y="78105"/>
                    <a:pt x="161925" y="67628"/>
                    <a:pt x="137160" y="67628"/>
                  </a:cubicBezTo>
                  <a:lnTo>
                    <a:pt x="81915" y="67628"/>
                  </a:lnTo>
                  <a:lnTo>
                    <a:pt x="81915" y="120968"/>
                  </a:lnTo>
                  <a:lnTo>
                    <a:pt x="135255" y="120968"/>
                  </a:lnTo>
                  <a:close/>
                  <a:moveTo>
                    <a:pt x="0" y="0"/>
                  </a:moveTo>
                  <a:lnTo>
                    <a:pt x="157163" y="0"/>
                  </a:lnTo>
                  <a:cubicBezTo>
                    <a:pt x="195263" y="0"/>
                    <a:pt x="222885" y="9525"/>
                    <a:pt x="240983" y="27623"/>
                  </a:cubicBezTo>
                  <a:cubicBezTo>
                    <a:pt x="253365" y="40005"/>
                    <a:pt x="260985" y="56198"/>
                    <a:pt x="260985" y="77153"/>
                  </a:cubicBezTo>
                  <a:lnTo>
                    <a:pt x="260985" y="78105"/>
                  </a:lnTo>
                  <a:cubicBezTo>
                    <a:pt x="260985" y="113348"/>
                    <a:pt x="240983" y="134303"/>
                    <a:pt x="213360" y="146685"/>
                  </a:cubicBezTo>
                  <a:cubicBezTo>
                    <a:pt x="250508" y="159068"/>
                    <a:pt x="274320" y="180023"/>
                    <a:pt x="274320" y="220980"/>
                  </a:cubicBezTo>
                  <a:lnTo>
                    <a:pt x="274320" y="221933"/>
                  </a:lnTo>
                  <a:cubicBezTo>
                    <a:pt x="274320" y="274320"/>
                    <a:pt x="231458" y="306705"/>
                    <a:pt x="158115" y="306705"/>
                  </a:cubicBezTo>
                  <a:lnTo>
                    <a:pt x="0" y="3067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3E6F12B2-22E3-4677-9F7D-C6D5CA41678C}"/>
                </a:ext>
              </a:extLst>
            </p:cNvPr>
            <p:cNvSpPr/>
            <p:nvPr/>
          </p:nvSpPr>
          <p:spPr>
            <a:xfrm>
              <a:off x="5737859" y="3157537"/>
              <a:ext cx="329565" cy="318135"/>
            </a:xfrm>
            <a:custGeom>
              <a:avLst/>
              <a:gdLst>
                <a:gd name="connsiteX0" fmla="*/ 242888 w 329565"/>
                <a:gd name="connsiteY0" fmla="*/ 160020 h 318135"/>
                <a:gd name="connsiteX1" fmla="*/ 242888 w 329565"/>
                <a:gd name="connsiteY1" fmla="*/ 160020 h 318135"/>
                <a:gd name="connsiteX2" fmla="*/ 163830 w 329565"/>
                <a:gd name="connsiteY2" fmla="*/ 76200 h 318135"/>
                <a:gd name="connsiteX3" fmla="*/ 86678 w 329565"/>
                <a:gd name="connsiteY3" fmla="*/ 158115 h 318135"/>
                <a:gd name="connsiteX4" fmla="*/ 86678 w 329565"/>
                <a:gd name="connsiteY4" fmla="*/ 159068 h 318135"/>
                <a:gd name="connsiteX5" fmla="*/ 164783 w 329565"/>
                <a:gd name="connsiteY5" fmla="*/ 241935 h 318135"/>
                <a:gd name="connsiteX6" fmla="*/ 242888 w 329565"/>
                <a:gd name="connsiteY6" fmla="*/ 160020 h 318135"/>
                <a:gd name="connsiteX7" fmla="*/ 0 w 329565"/>
                <a:gd name="connsiteY7" fmla="*/ 160020 h 318135"/>
                <a:gd name="connsiteX8" fmla="*/ 0 w 329565"/>
                <a:gd name="connsiteY8" fmla="*/ 160020 h 318135"/>
                <a:gd name="connsiteX9" fmla="*/ 164783 w 329565"/>
                <a:gd name="connsiteY9" fmla="*/ 0 h 318135"/>
                <a:gd name="connsiteX10" fmla="*/ 329565 w 329565"/>
                <a:gd name="connsiteY10" fmla="*/ 158115 h 318135"/>
                <a:gd name="connsiteX11" fmla="*/ 329565 w 329565"/>
                <a:gd name="connsiteY11" fmla="*/ 159068 h 318135"/>
                <a:gd name="connsiteX12" fmla="*/ 164783 w 329565"/>
                <a:gd name="connsiteY12" fmla="*/ 318135 h 318135"/>
                <a:gd name="connsiteX13" fmla="*/ 0 w 329565"/>
                <a:gd name="connsiteY13" fmla="*/ 160020 h 318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9565" h="318135">
                  <a:moveTo>
                    <a:pt x="242888" y="160020"/>
                  </a:moveTo>
                  <a:lnTo>
                    <a:pt x="242888" y="160020"/>
                  </a:lnTo>
                  <a:cubicBezTo>
                    <a:pt x="242888" y="115253"/>
                    <a:pt x="210503" y="76200"/>
                    <a:pt x="163830" y="76200"/>
                  </a:cubicBezTo>
                  <a:cubicBezTo>
                    <a:pt x="117158" y="76200"/>
                    <a:pt x="86678" y="113348"/>
                    <a:pt x="86678" y="158115"/>
                  </a:cubicBezTo>
                  <a:lnTo>
                    <a:pt x="86678" y="159068"/>
                  </a:lnTo>
                  <a:cubicBezTo>
                    <a:pt x="86678" y="202883"/>
                    <a:pt x="119063" y="241935"/>
                    <a:pt x="164783" y="241935"/>
                  </a:cubicBezTo>
                  <a:cubicBezTo>
                    <a:pt x="211455" y="241935"/>
                    <a:pt x="242888" y="203835"/>
                    <a:pt x="242888" y="160020"/>
                  </a:cubicBezTo>
                  <a:moveTo>
                    <a:pt x="0" y="160020"/>
                  </a:moveTo>
                  <a:lnTo>
                    <a:pt x="0" y="160020"/>
                  </a:lnTo>
                  <a:cubicBezTo>
                    <a:pt x="0" y="71438"/>
                    <a:pt x="70485" y="0"/>
                    <a:pt x="164783" y="0"/>
                  </a:cubicBezTo>
                  <a:cubicBezTo>
                    <a:pt x="259080" y="0"/>
                    <a:pt x="329565" y="70485"/>
                    <a:pt x="329565" y="158115"/>
                  </a:cubicBezTo>
                  <a:lnTo>
                    <a:pt x="329565" y="159068"/>
                  </a:lnTo>
                  <a:cubicBezTo>
                    <a:pt x="329565" y="246698"/>
                    <a:pt x="259080" y="318135"/>
                    <a:pt x="164783" y="318135"/>
                  </a:cubicBezTo>
                  <a:cubicBezTo>
                    <a:pt x="69533" y="318135"/>
                    <a:pt x="0" y="247650"/>
                    <a:pt x="0" y="160020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1A0F9573-1A08-48A4-946F-56037198E650}"/>
                </a:ext>
              </a:extLst>
            </p:cNvPr>
            <p:cNvSpPr/>
            <p:nvPr/>
          </p:nvSpPr>
          <p:spPr>
            <a:xfrm>
              <a:off x="6136957" y="3157537"/>
              <a:ext cx="226956" cy="317182"/>
            </a:xfrm>
            <a:custGeom>
              <a:avLst/>
              <a:gdLst>
                <a:gd name="connsiteX0" fmla="*/ 203835 w 226956"/>
                <a:gd name="connsiteY0" fmla="*/ 178118 h 317182"/>
                <a:gd name="connsiteX1" fmla="*/ 126683 w 226956"/>
                <a:gd name="connsiteY1" fmla="*/ 146685 h 317182"/>
                <a:gd name="connsiteX2" fmla="*/ 81915 w 226956"/>
                <a:gd name="connsiteY2" fmla="*/ 134303 h 317182"/>
                <a:gd name="connsiteX3" fmla="*/ 55245 w 226956"/>
                <a:gd name="connsiteY3" fmla="*/ 120015 h 317182"/>
                <a:gd name="connsiteX4" fmla="*/ 41910 w 226956"/>
                <a:gd name="connsiteY4" fmla="*/ 102870 h 317182"/>
                <a:gd name="connsiteX5" fmla="*/ 38100 w 226956"/>
                <a:gd name="connsiteY5" fmla="*/ 80963 h 317182"/>
                <a:gd name="connsiteX6" fmla="*/ 38100 w 226956"/>
                <a:gd name="connsiteY6" fmla="*/ 80010 h 317182"/>
                <a:gd name="connsiteX7" fmla="*/ 42863 w 226956"/>
                <a:gd name="connsiteY7" fmla="*/ 58103 h 317182"/>
                <a:gd name="connsiteX8" fmla="*/ 57150 w 226956"/>
                <a:gd name="connsiteY8" fmla="*/ 40005 h 317182"/>
                <a:gd name="connsiteX9" fmla="*/ 80010 w 226956"/>
                <a:gd name="connsiteY9" fmla="*/ 27623 h 317182"/>
                <a:gd name="connsiteX10" fmla="*/ 110490 w 226956"/>
                <a:gd name="connsiteY10" fmla="*/ 22860 h 317182"/>
                <a:gd name="connsiteX11" fmla="*/ 157163 w 226956"/>
                <a:gd name="connsiteY11" fmla="*/ 30480 h 317182"/>
                <a:gd name="connsiteX12" fmla="*/ 200977 w 226956"/>
                <a:gd name="connsiteY12" fmla="*/ 57150 h 317182"/>
                <a:gd name="connsiteX13" fmla="*/ 201930 w 226956"/>
                <a:gd name="connsiteY13" fmla="*/ 58103 h 317182"/>
                <a:gd name="connsiteX14" fmla="*/ 218122 w 226956"/>
                <a:gd name="connsiteY14" fmla="*/ 38100 h 317182"/>
                <a:gd name="connsiteX15" fmla="*/ 219075 w 226956"/>
                <a:gd name="connsiteY15" fmla="*/ 38100 h 317182"/>
                <a:gd name="connsiteX16" fmla="*/ 171450 w 226956"/>
                <a:gd name="connsiteY16" fmla="*/ 9525 h 317182"/>
                <a:gd name="connsiteX17" fmla="*/ 113347 w 226956"/>
                <a:gd name="connsiteY17" fmla="*/ 0 h 317182"/>
                <a:gd name="connsiteX18" fmla="*/ 73342 w 226956"/>
                <a:gd name="connsiteY18" fmla="*/ 5715 h 317182"/>
                <a:gd name="connsiteX19" fmla="*/ 41910 w 226956"/>
                <a:gd name="connsiteY19" fmla="*/ 22860 h 317182"/>
                <a:gd name="connsiteX20" fmla="*/ 20955 w 226956"/>
                <a:gd name="connsiteY20" fmla="*/ 48578 h 317182"/>
                <a:gd name="connsiteX21" fmla="*/ 13335 w 226956"/>
                <a:gd name="connsiteY21" fmla="*/ 80963 h 317182"/>
                <a:gd name="connsiteX22" fmla="*/ 13335 w 226956"/>
                <a:gd name="connsiteY22" fmla="*/ 81915 h 317182"/>
                <a:gd name="connsiteX23" fmla="*/ 19050 w 226956"/>
                <a:gd name="connsiteY23" fmla="*/ 113348 h 317182"/>
                <a:gd name="connsiteX24" fmla="*/ 37147 w 226956"/>
                <a:gd name="connsiteY24" fmla="*/ 138113 h 317182"/>
                <a:gd name="connsiteX25" fmla="*/ 69533 w 226956"/>
                <a:gd name="connsiteY25" fmla="*/ 156210 h 317182"/>
                <a:gd name="connsiteX26" fmla="*/ 117158 w 226956"/>
                <a:gd name="connsiteY26" fmla="*/ 169545 h 317182"/>
                <a:gd name="connsiteX27" fmla="*/ 160020 w 226956"/>
                <a:gd name="connsiteY27" fmla="*/ 180975 h 317182"/>
                <a:gd name="connsiteX28" fmla="*/ 185738 w 226956"/>
                <a:gd name="connsiteY28" fmla="*/ 195263 h 317182"/>
                <a:gd name="connsiteX29" fmla="*/ 199072 w 226956"/>
                <a:gd name="connsiteY29" fmla="*/ 212408 h 317182"/>
                <a:gd name="connsiteX30" fmla="*/ 202883 w 226956"/>
                <a:gd name="connsiteY30" fmla="*/ 233363 h 317182"/>
                <a:gd name="connsiteX31" fmla="*/ 202883 w 226956"/>
                <a:gd name="connsiteY31" fmla="*/ 234315 h 317182"/>
                <a:gd name="connsiteX32" fmla="*/ 197167 w 226956"/>
                <a:gd name="connsiteY32" fmla="*/ 258128 h 317182"/>
                <a:gd name="connsiteX33" fmla="*/ 181927 w 226956"/>
                <a:gd name="connsiteY33" fmla="*/ 277178 h 317182"/>
                <a:gd name="connsiteX34" fmla="*/ 158115 w 226956"/>
                <a:gd name="connsiteY34" fmla="*/ 289560 h 317182"/>
                <a:gd name="connsiteX35" fmla="*/ 126683 w 226956"/>
                <a:gd name="connsiteY35" fmla="*/ 294323 h 317182"/>
                <a:gd name="connsiteX36" fmla="*/ 95250 w 226956"/>
                <a:gd name="connsiteY36" fmla="*/ 291465 h 317182"/>
                <a:gd name="connsiteX37" fmla="*/ 67627 w 226956"/>
                <a:gd name="connsiteY37" fmla="*/ 282893 h 317182"/>
                <a:gd name="connsiteX38" fmla="*/ 41910 w 226956"/>
                <a:gd name="connsiteY38" fmla="*/ 268605 h 317182"/>
                <a:gd name="connsiteX39" fmla="*/ 17145 w 226956"/>
                <a:gd name="connsiteY39" fmla="*/ 248603 h 317182"/>
                <a:gd name="connsiteX40" fmla="*/ 16192 w 226956"/>
                <a:gd name="connsiteY40" fmla="*/ 247650 h 317182"/>
                <a:gd name="connsiteX41" fmla="*/ 0 w 226956"/>
                <a:gd name="connsiteY41" fmla="*/ 266700 h 317182"/>
                <a:gd name="connsiteX42" fmla="*/ 952 w 226956"/>
                <a:gd name="connsiteY42" fmla="*/ 267653 h 317182"/>
                <a:gd name="connsiteX43" fmla="*/ 58102 w 226956"/>
                <a:gd name="connsiteY43" fmla="*/ 304800 h 317182"/>
                <a:gd name="connsiteX44" fmla="*/ 124777 w 226956"/>
                <a:gd name="connsiteY44" fmla="*/ 317183 h 317182"/>
                <a:gd name="connsiteX45" fmla="*/ 165735 w 226956"/>
                <a:gd name="connsiteY45" fmla="*/ 311468 h 317182"/>
                <a:gd name="connsiteX46" fmla="*/ 198120 w 226956"/>
                <a:gd name="connsiteY46" fmla="*/ 294323 h 317182"/>
                <a:gd name="connsiteX47" fmla="*/ 219075 w 226956"/>
                <a:gd name="connsiteY47" fmla="*/ 267653 h 317182"/>
                <a:gd name="connsiteX48" fmla="*/ 226695 w 226956"/>
                <a:gd name="connsiteY48" fmla="*/ 233363 h 317182"/>
                <a:gd name="connsiteX49" fmla="*/ 226695 w 226956"/>
                <a:gd name="connsiteY49" fmla="*/ 232410 h 317182"/>
                <a:gd name="connsiteX50" fmla="*/ 203835 w 226956"/>
                <a:gd name="connsiteY50" fmla="*/ 178118 h 317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226956" h="317182">
                  <a:moveTo>
                    <a:pt x="203835" y="178118"/>
                  </a:moveTo>
                  <a:cubicBezTo>
                    <a:pt x="187642" y="164783"/>
                    <a:pt x="161925" y="154305"/>
                    <a:pt x="126683" y="146685"/>
                  </a:cubicBezTo>
                  <a:cubicBezTo>
                    <a:pt x="108585" y="142875"/>
                    <a:pt x="94297" y="139065"/>
                    <a:pt x="81915" y="134303"/>
                  </a:cubicBezTo>
                  <a:cubicBezTo>
                    <a:pt x="70485" y="129540"/>
                    <a:pt x="60960" y="124778"/>
                    <a:pt x="55245" y="120015"/>
                  </a:cubicBezTo>
                  <a:cubicBezTo>
                    <a:pt x="48577" y="115253"/>
                    <a:pt x="44767" y="108585"/>
                    <a:pt x="41910" y="102870"/>
                  </a:cubicBezTo>
                  <a:cubicBezTo>
                    <a:pt x="39052" y="96203"/>
                    <a:pt x="38100" y="89535"/>
                    <a:pt x="38100" y="80963"/>
                  </a:cubicBezTo>
                  <a:lnTo>
                    <a:pt x="38100" y="80010"/>
                  </a:lnTo>
                  <a:cubicBezTo>
                    <a:pt x="38100" y="72390"/>
                    <a:pt x="40005" y="64770"/>
                    <a:pt x="42863" y="58103"/>
                  </a:cubicBezTo>
                  <a:cubicBezTo>
                    <a:pt x="46672" y="51435"/>
                    <a:pt x="51435" y="45720"/>
                    <a:pt x="57150" y="40005"/>
                  </a:cubicBezTo>
                  <a:cubicBezTo>
                    <a:pt x="63817" y="35243"/>
                    <a:pt x="71438" y="30480"/>
                    <a:pt x="80010" y="27623"/>
                  </a:cubicBezTo>
                  <a:cubicBezTo>
                    <a:pt x="88583" y="24765"/>
                    <a:pt x="99060" y="22860"/>
                    <a:pt x="110490" y="22860"/>
                  </a:cubicBezTo>
                  <a:cubicBezTo>
                    <a:pt x="127635" y="22860"/>
                    <a:pt x="142875" y="25718"/>
                    <a:pt x="157163" y="30480"/>
                  </a:cubicBezTo>
                  <a:cubicBezTo>
                    <a:pt x="171450" y="35243"/>
                    <a:pt x="186690" y="44768"/>
                    <a:pt x="200977" y="57150"/>
                  </a:cubicBezTo>
                  <a:lnTo>
                    <a:pt x="201930" y="58103"/>
                  </a:lnTo>
                  <a:lnTo>
                    <a:pt x="218122" y="38100"/>
                  </a:lnTo>
                  <a:lnTo>
                    <a:pt x="219075" y="38100"/>
                  </a:lnTo>
                  <a:cubicBezTo>
                    <a:pt x="203835" y="25718"/>
                    <a:pt x="187642" y="16193"/>
                    <a:pt x="171450" y="9525"/>
                  </a:cubicBezTo>
                  <a:cubicBezTo>
                    <a:pt x="155258" y="3810"/>
                    <a:pt x="135255" y="0"/>
                    <a:pt x="113347" y="0"/>
                  </a:cubicBezTo>
                  <a:cubicBezTo>
                    <a:pt x="99060" y="0"/>
                    <a:pt x="85725" y="1905"/>
                    <a:pt x="73342" y="5715"/>
                  </a:cubicBezTo>
                  <a:cubicBezTo>
                    <a:pt x="60960" y="9525"/>
                    <a:pt x="50483" y="15240"/>
                    <a:pt x="41910" y="22860"/>
                  </a:cubicBezTo>
                  <a:cubicBezTo>
                    <a:pt x="33338" y="30480"/>
                    <a:pt x="25717" y="39053"/>
                    <a:pt x="20955" y="48578"/>
                  </a:cubicBezTo>
                  <a:cubicBezTo>
                    <a:pt x="16192" y="58103"/>
                    <a:pt x="13335" y="69533"/>
                    <a:pt x="13335" y="80963"/>
                  </a:cubicBezTo>
                  <a:lnTo>
                    <a:pt x="13335" y="81915"/>
                  </a:lnTo>
                  <a:cubicBezTo>
                    <a:pt x="13335" y="93345"/>
                    <a:pt x="15240" y="103823"/>
                    <a:pt x="19050" y="113348"/>
                  </a:cubicBezTo>
                  <a:cubicBezTo>
                    <a:pt x="22860" y="122873"/>
                    <a:pt x="29527" y="130493"/>
                    <a:pt x="37147" y="138113"/>
                  </a:cubicBezTo>
                  <a:cubicBezTo>
                    <a:pt x="45720" y="144780"/>
                    <a:pt x="56197" y="151448"/>
                    <a:pt x="69533" y="156210"/>
                  </a:cubicBezTo>
                  <a:cubicBezTo>
                    <a:pt x="82867" y="160973"/>
                    <a:pt x="99060" y="165735"/>
                    <a:pt x="117158" y="169545"/>
                  </a:cubicBezTo>
                  <a:cubicBezTo>
                    <a:pt x="134302" y="173355"/>
                    <a:pt x="148590" y="177165"/>
                    <a:pt x="160020" y="180975"/>
                  </a:cubicBezTo>
                  <a:cubicBezTo>
                    <a:pt x="170497" y="184785"/>
                    <a:pt x="180022" y="189548"/>
                    <a:pt x="185738" y="195263"/>
                  </a:cubicBezTo>
                  <a:cubicBezTo>
                    <a:pt x="192405" y="200025"/>
                    <a:pt x="196215" y="205740"/>
                    <a:pt x="199072" y="212408"/>
                  </a:cubicBezTo>
                  <a:cubicBezTo>
                    <a:pt x="201930" y="219075"/>
                    <a:pt x="202883" y="225743"/>
                    <a:pt x="202883" y="233363"/>
                  </a:cubicBezTo>
                  <a:lnTo>
                    <a:pt x="202883" y="234315"/>
                  </a:lnTo>
                  <a:cubicBezTo>
                    <a:pt x="202883" y="242888"/>
                    <a:pt x="200977" y="250508"/>
                    <a:pt x="197167" y="258128"/>
                  </a:cubicBezTo>
                  <a:cubicBezTo>
                    <a:pt x="193358" y="265748"/>
                    <a:pt x="188595" y="271463"/>
                    <a:pt x="181927" y="277178"/>
                  </a:cubicBezTo>
                  <a:cubicBezTo>
                    <a:pt x="175260" y="282893"/>
                    <a:pt x="167640" y="286703"/>
                    <a:pt x="158115" y="289560"/>
                  </a:cubicBezTo>
                  <a:cubicBezTo>
                    <a:pt x="148590" y="292418"/>
                    <a:pt x="138113" y="294323"/>
                    <a:pt x="126683" y="294323"/>
                  </a:cubicBezTo>
                  <a:cubicBezTo>
                    <a:pt x="115252" y="294323"/>
                    <a:pt x="104775" y="293370"/>
                    <a:pt x="95250" y="291465"/>
                  </a:cubicBezTo>
                  <a:cubicBezTo>
                    <a:pt x="85725" y="289560"/>
                    <a:pt x="76200" y="286703"/>
                    <a:pt x="67627" y="282893"/>
                  </a:cubicBezTo>
                  <a:cubicBezTo>
                    <a:pt x="59055" y="279083"/>
                    <a:pt x="50483" y="274320"/>
                    <a:pt x="41910" y="268605"/>
                  </a:cubicBezTo>
                  <a:cubicBezTo>
                    <a:pt x="33338" y="262890"/>
                    <a:pt x="25717" y="256223"/>
                    <a:pt x="17145" y="248603"/>
                  </a:cubicBezTo>
                  <a:lnTo>
                    <a:pt x="16192" y="247650"/>
                  </a:lnTo>
                  <a:lnTo>
                    <a:pt x="0" y="266700"/>
                  </a:lnTo>
                  <a:lnTo>
                    <a:pt x="952" y="267653"/>
                  </a:lnTo>
                  <a:cubicBezTo>
                    <a:pt x="19050" y="283845"/>
                    <a:pt x="39052" y="296228"/>
                    <a:pt x="58102" y="304800"/>
                  </a:cubicBezTo>
                  <a:cubicBezTo>
                    <a:pt x="78105" y="313373"/>
                    <a:pt x="100013" y="317183"/>
                    <a:pt x="124777" y="317183"/>
                  </a:cubicBezTo>
                  <a:cubicBezTo>
                    <a:pt x="140017" y="317183"/>
                    <a:pt x="153352" y="315278"/>
                    <a:pt x="165735" y="311468"/>
                  </a:cubicBezTo>
                  <a:cubicBezTo>
                    <a:pt x="178117" y="307658"/>
                    <a:pt x="189547" y="301943"/>
                    <a:pt x="198120" y="294323"/>
                  </a:cubicBezTo>
                  <a:cubicBezTo>
                    <a:pt x="206692" y="286703"/>
                    <a:pt x="214313" y="278130"/>
                    <a:pt x="219075" y="267653"/>
                  </a:cubicBezTo>
                  <a:cubicBezTo>
                    <a:pt x="223838" y="257175"/>
                    <a:pt x="226695" y="245745"/>
                    <a:pt x="226695" y="233363"/>
                  </a:cubicBezTo>
                  <a:lnTo>
                    <a:pt x="226695" y="232410"/>
                  </a:lnTo>
                  <a:cubicBezTo>
                    <a:pt x="228600" y="209550"/>
                    <a:pt x="220027" y="191453"/>
                    <a:pt x="203835" y="178118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172D6AC0-254E-4D7E-9AD0-212C538051C8}"/>
                </a:ext>
              </a:extLst>
            </p:cNvPr>
            <p:cNvSpPr/>
            <p:nvPr/>
          </p:nvSpPr>
          <p:spPr>
            <a:xfrm>
              <a:off x="6396037" y="3162299"/>
              <a:ext cx="289559" cy="308610"/>
            </a:xfrm>
            <a:custGeom>
              <a:avLst/>
              <a:gdLst>
                <a:gd name="connsiteX0" fmla="*/ 145732 w 289559"/>
                <a:gd name="connsiteY0" fmla="*/ 163830 h 308610"/>
                <a:gd name="connsiteX1" fmla="*/ 31433 w 289559"/>
                <a:gd name="connsiteY1" fmla="*/ 0 h 308610"/>
                <a:gd name="connsiteX2" fmla="*/ 0 w 289559"/>
                <a:gd name="connsiteY2" fmla="*/ 0 h 308610"/>
                <a:gd name="connsiteX3" fmla="*/ 132397 w 289559"/>
                <a:gd name="connsiteY3" fmla="*/ 186690 h 308610"/>
                <a:gd name="connsiteX4" fmla="*/ 132397 w 289559"/>
                <a:gd name="connsiteY4" fmla="*/ 308610 h 308610"/>
                <a:gd name="connsiteX5" fmla="*/ 158115 w 289559"/>
                <a:gd name="connsiteY5" fmla="*/ 308610 h 308610"/>
                <a:gd name="connsiteX6" fmla="*/ 158115 w 289559"/>
                <a:gd name="connsiteY6" fmla="*/ 186690 h 308610"/>
                <a:gd name="connsiteX7" fmla="*/ 289560 w 289559"/>
                <a:gd name="connsiteY7" fmla="*/ 0 h 308610"/>
                <a:gd name="connsiteX8" fmla="*/ 260032 w 289559"/>
                <a:gd name="connsiteY8" fmla="*/ 0 h 3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9559" h="308610">
                  <a:moveTo>
                    <a:pt x="145732" y="163830"/>
                  </a:moveTo>
                  <a:lnTo>
                    <a:pt x="31433" y="0"/>
                  </a:lnTo>
                  <a:lnTo>
                    <a:pt x="0" y="0"/>
                  </a:lnTo>
                  <a:lnTo>
                    <a:pt x="132397" y="186690"/>
                  </a:lnTo>
                  <a:lnTo>
                    <a:pt x="132397" y="308610"/>
                  </a:lnTo>
                  <a:lnTo>
                    <a:pt x="158115" y="308610"/>
                  </a:lnTo>
                  <a:lnTo>
                    <a:pt x="158115" y="186690"/>
                  </a:lnTo>
                  <a:lnTo>
                    <a:pt x="289560" y="0"/>
                  </a:lnTo>
                  <a:lnTo>
                    <a:pt x="260032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754C8BED-4D58-4866-AB8A-5B217B15F6FD}"/>
                </a:ext>
              </a:extLst>
            </p:cNvPr>
            <p:cNvSpPr/>
            <p:nvPr/>
          </p:nvSpPr>
          <p:spPr>
            <a:xfrm>
              <a:off x="6712267" y="3157537"/>
              <a:ext cx="226956" cy="317182"/>
            </a:xfrm>
            <a:custGeom>
              <a:avLst/>
              <a:gdLst>
                <a:gd name="connsiteX0" fmla="*/ 203835 w 226956"/>
                <a:gd name="connsiteY0" fmla="*/ 178118 h 317182"/>
                <a:gd name="connsiteX1" fmla="*/ 126682 w 226956"/>
                <a:gd name="connsiteY1" fmla="*/ 146685 h 317182"/>
                <a:gd name="connsiteX2" fmla="*/ 81915 w 226956"/>
                <a:gd name="connsiteY2" fmla="*/ 134303 h 317182"/>
                <a:gd name="connsiteX3" fmla="*/ 55245 w 226956"/>
                <a:gd name="connsiteY3" fmla="*/ 120015 h 317182"/>
                <a:gd name="connsiteX4" fmla="*/ 41910 w 226956"/>
                <a:gd name="connsiteY4" fmla="*/ 102870 h 317182"/>
                <a:gd name="connsiteX5" fmla="*/ 38100 w 226956"/>
                <a:gd name="connsiteY5" fmla="*/ 80963 h 317182"/>
                <a:gd name="connsiteX6" fmla="*/ 38100 w 226956"/>
                <a:gd name="connsiteY6" fmla="*/ 80010 h 317182"/>
                <a:gd name="connsiteX7" fmla="*/ 42863 w 226956"/>
                <a:gd name="connsiteY7" fmla="*/ 58103 h 317182"/>
                <a:gd name="connsiteX8" fmla="*/ 57150 w 226956"/>
                <a:gd name="connsiteY8" fmla="*/ 40005 h 317182"/>
                <a:gd name="connsiteX9" fmla="*/ 80010 w 226956"/>
                <a:gd name="connsiteY9" fmla="*/ 27623 h 317182"/>
                <a:gd name="connsiteX10" fmla="*/ 110490 w 226956"/>
                <a:gd name="connsiteY10" fmla="*/ 22860 h 317182"/>
                <a:gd name="connsiteX11" fmla="*/ 157163 w 226956"/>
                <a:gd name="connsiteY11" fmla="*/ 30480 h 317182"/>
                <a:gd name="connsiteX12" fmla="*/ 200977 w 226956"/>
                <a:gd name="connsiteY12" fmla="*/ 57150 h 317182"/>
                <a:gd name="connsiteX13" fmla="*/ 201930 w 226956"/>
                <a:gd name="connsiteY13" fmla="*/ 58103 h 317182"/>
                <a:gd name="connsiteX14" fmla="*/ 218122 w 226956"/>
                <a:gd name="connsiteY14" fmla="*/ 38100 h 317182"/>
                <a:gd name="connsiteX15" fmla="*/ 219075 w 226956"/>
                <a:gd name="connsiteY15" fmla="*/ 38100 h 317182"/>
                <a:gd name="connsiteX16" fmla="*/ 171450 w 226956"/>
                <a:gd name="connsiteY16" fmla="*/ 9525 h 317182"/>
                <a:gd name="connsiteX17" fmla="*/ 113347 w 226956"/>
                <a:gd name="connsiteY17" fmla="*/ 0 h 317182"/>
                <a:gd name="connsiteX18" fmla="*/ 73342 w 226956"/>
                <a:gd name="connsiteY18" fmla="*/ 5715 h 317182"/>
                <a:gd name="connsiteX19" fmla="*/ 41910 w 226956"/>
                <a:gd name="connsiteY19" fmla="*/ 22860 h 317182"/>
                <a:gd name="connsiteX20" fmla="*/ 20955 w 226956"/>
                <a:gd name="connsiteY20" fmla="*/ 48578 h 317182"/>
                <a:gd name="connsiteX21" fmla="*/ 13335 w 226956"/>
                <a:gd name="connsiteY21" fmla="*/ 80963 h 317182"/>
                <a:gd name="connsiteX22" fmla="*/ 13335 w 226956"/>
                <a:gd name="connsiteY22" fmla="*/ 81915 h 317182"/>
                <a:gd name="connsiteX23" fmla="*/ 19050 w 226956"/>
                <a:gd name="connsiteY23" fmla="*/ 113348 h 317182"/>
                <a:gd name="connsiteX24" fmla="*/ 37147 w 226956"/>
                <a:gd name="connsiteY24" fmla="*/ 138113 h 317182"/>
                <a:gd name="connsiteX25" fmla="*/ 69532 w 226956"/>
                <a:gd name="connsiteY25" fmla="*/ 156210 h 317182"/>
                <a:gd name="connsiteX26" fmla="*/ 117157 w 226956"/>
                <a:gd name="connsiteY26" fmla="*/ 169545 h 317182"/>
                <a:gd name="connsiteX27" fmla="*/ 160020 w 226956"/>
                <a:gd name="connsiteY27" fmla="*/ 180975 h 317182"/>
                <a:gd name="connsiteX28" fmla="*/ 185738 w 226956"/>
                <a:gd name="connsiteY28" fmla="*/ 195263 h 317182"/>
                <a:gd name="connsiteX29" fmla="*/ 199072 w 226956"/>
                <a:gd name="connsiteY29" fmla="*/ 212408 h 317182"/>
                <a:gd name="connsiteX30" fmla="*/ 202882 w 226956"/>
                <a:gd name="connsiteY30" fmla="*/ 233363 h 317182"/>
                <a:gd name="connsiteX31" fmla="*/ 202882 w 226956"/>
                <a:gd name="connsiteY31" fmla="*/ 234315 h 317182"/>
                <a:gd name="connsiteX32" fmla="*/ 197167 w 226956"/>
                <a:gd name="connsiteY32" fmla="*/ 258128 h 317182"/>
                <a:gd name="connsiteX33" fmla="*/ 181927 w 226956"/>
                <a:gd name="connsiteY33" fmla="*/ 277178 h 317182"/>
                <a:gd name="connsiteX34" fmla="*/ 158115 w 226956"/>
                <a:gd name="connsiteY34" fmla="*/ 289560 h 317182"/>
                <a:gd name="connsiteX35" fmla="*/ 126682 w 226956"/>
                <a:gd name="connsiteY35" fmla="*/ 294323 h 317182"/>
                <a:gd name="connsiteX36" fmla="*/ 95250 w 226956"/>
                <a:gd name="connsiteY36" fmla="*/ 291465 h 317182"/>
                <a:gd name="connsiteX37" fmla="*/ 67627 w 226956"/>
                <a:gd name="connsiteY37" fmla="*/ 282893 h 317182"/>
                <a:gd name="connsiteX38" fmla="*/ 41910 w 226956"/>
                <a:gd name="connsiteY38" fmla="*/ 268605 h 317182"/>
                <a:gd name="connsiteX39" fmla="*/ 17145 w 226956"/>
                <a:gd name="connsiteY39" fmla="*/ 248603 h 317182"/>
                <a:gd name="connsiteX40" fmla="*/ 16192 w 226956"/>
                <a:gd name="connsiteY40" fmla="*/ 247650 h 317182"/>
                <a:gd name="connsiteX41" fmla="*/ 0 w 226956"/>
                <a:gd name="connsiteY41" fmla="*/ 266700 h 317182"/>
                <a:gd name="connsiteX42" fmla="*/ 952 w 226956"/>
                <a:gd name="connsiteY42" fmla="*/ 267653 h 317182"/>
                <a:gd name="connsiteX43" fmla="*/ 58102 w 226956"/>
                <a:gd name="connsiteY43" fmla="*/ 304800 h 317182"/>
                <a:gd name="connsiteX44" fmla="*/ 124777 w 226956"/>
                <a:gd name="connsiteY44" fmla="*/ 317183 h 317182"/>
                <a:gd name="connsiteX45" fmla="*/ 165735 w 226956"/>
                <a:gd name="connsiteY45" fmla="*/ 311468 h 317182"/>
                <a:gd name="connsiteX46" fmla="*/ 198120 w 226956"/>
                <a:gd name="connsiteY46" fmla="*/ 294323 h 317182"/>
                <a:gd name="connsiteX47" fmla="*/ 219075 w 226956"/>
                <a:gd name="connsiteY47" fmla="*/ 267653 h 317182"/>
                <a:gd name="connsiteX48" fmla="*/ 226695 w 226956"/>
                <a:gd name="connsiteY48" fmla="*/ 233363 h 317182"/>
                <a:gd name="connsiteX49" fmla="*/ 226695 w 226956"/>
                <a:gd name="connsiteY49" fmla="*/ 232410 h 317182"/>
                <a:gd name="connsiteX50" fmla="*/ 203835 w 226956"/>
                <a:gd name="connsiteY50" fmla="*/ 178118 h 317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226956" h="317182">
                  <a:moveTo>
                    <a:pt x="203835" y="178118"/>
                  </a:moveTo>
                  <a:cubicBezTo>
                    <a:pt x="187642" y="164783"/>
                    <a:pt x="161925" y="154305"/>
                    <a:pt x="126682" y="146685"/>
                  </a:cubicBezTo>
                  <a:cubicBezTo>
                    <a:pt x="108585" y="142875"/>
                    <a:pt x="94297" y="139065"/>
                    <a:pt x="81915" y="134303"/>
                  </a:cubicBezTo>
                  <a:cubicBezTo>
                    <a:pt x="70485" y="129540"/>
                    <a:pt x="60960" y="124778"/>
                    <a:pt x="55245" y="120015"/>
                  </a:cubicBezTo>
                  <a:cubicBezTo>
                    <a:pt x="48577" y="115253"/>
                    <a:pt x="44767" y="108585"/>
                    <a:pt x="41910" y="102870"/>
                  </a:cubicBezTo>
                  <a:cubicBezTo>
                    <a:pt x="39052" y="96203"/>
                    <a:pt x="38100" y="89535"/>
                    <a:pt x="38100" y="80963"/>
                  </a:cubicBezTo>
                  <a:lnTo>
                    <a:pt x="38100" y="80010"/>
                  </a:lnTo>
                  <a:cubicBezTo>
                    <a:pt x="38100" y="72390"/>
                    <a:pt x="40005" y="64770"/>
                    <a:pt x="42863" y="58103"/>
                  </a:cubicBezTo>
                  <a:cubicBezTo>
                    <a:pt x="46672" y="51435"/>
                    <a:pt x="51435" y="45720"/>
                    <a:pt x="57150" y="40005"/>
                  </a:cubicBezTo>
                  <a:cubicBezTo>
                    <a:pt x="63817" y="35243"/>
                    <a:pt x="71438" y="30480"/>
                    <a:pt x="80010" y="27623"/>
                  </a:cubicBezTo>
                  <a:cubicBezTo>
                    <a:pt x="88582" y="24765"/>
                    <a:pt x="99060" y="22860"/>
                    <a:pt x="110490" y="22860"/>
                  </a:cubicBezTo>
                  <a:cubicBezTo>
                    <a:pt x="127635" y="22860"/>
                    <a:pt x="142875" y="25718"/>
                    <a:pt x="157163" y="30480"/>
                  </a:cubicBezTo>
                  <a:cubicBezTo>
                    <a:pt x="171450" y="35243"/>
                    <a:pt x="186690" y="44768"/>
                    <a:pt x="200977" y="57150"/>
                  </a:cubicBezTo>
                  <a:lnTo>
                    <a:pt x="201930" y="58103"/>
                  </a:lnTo>
                  <a:lnTo>
                    <a:pt x="218122" y="38100"/>
                  </a:lnTo>
                  <a:lnTo>
                    <a:pt x="219075" y="38100"/>
                  </a:lnTo>
                  <a:cubicBezTo>
                    <a:pt x="203835" y="25718"/>
                    <a:pt x="187642" y="16193"/>
                    <a:pt x="171450" y="9525"/>
                  </a:cubicBezTo>
                  <a:cubicBezTo>
                    <a:pt x="155257" y="3810"/>
                    <a:pt x="135255" y="0"/>
                    <a:pt x="113347" y="0"/>
                  </a:cubicBezTo>
                  <a:cubicBezTo>
                    <a:pt x="99060" y="0"/>
                    <a:pt x="85725" y="1905"/>
                    <a:pt x="73342" y="5715"/>
                  </a:cubicBezTo>
                  <a:cubicBezTo>
                    <a:pt x="60960" y="9525"/>
                    <a:pt x="50482" y="15240"/>
                    <a:pt x="41910" y="22860"/>
                  </a:cubicBezTo>
                  <a:cubicBezTo>
                    <a:pt x="33338" y="30480"/>
                    <a:pt x="25717" y="39053"/>
                    <a:pt x="20955" y="48578"/>
                  </a:cubicBezTo>
                  <a:cubicBezTo>
                    <a:pt x="16192" y="58103"/>
                    <a:pt x="13335" y="69533"/>
                    <a:pt x="13335" y="80963"/>
                  </a:cubicBezTo>
                  <a:lnTo>
                    <a:pt x="13335" y="81915"/>
                  </a:lnTo>
                  <a:cubicBezTo>
                    <a:pt x="13335" y="93345"/>
                    <a:pt x="15240" y="103823"/>
                    <a:pt x="19050" y="113348"/>
                  </a:cubicBezTo>
                  <a:cubicBezTo>
                    <a:pt x="22860" y="122873"/>
                    <a:pt x="29527" y="130493"/>
                    <a:pt x="37147" y="138113"/>
                  </a:cubicBezTo>
                  <a:cubicBezTo>
                    <a:pt x="45720" y="144780"/>
                    <a:pt x="56197" y="151448"/>
                    <a:pt x="69532" y="156210"/>
                  </a:cubicBezTo>
                  <a:cubicBezTo>
                    <a:pt x="82867" y="160973"/>
                    <a:pt x="99060" y="165735"/>
                    <a:pt x="117157" y="169545"/>
                  </a:cubicBezTo>
                  <a:cubicBezTo>
                    <a:pt x="134302" y="173355"/>
                    <a:pt x="148590" y="177165"/>
                    <a:pt x="160020" y="180975"/>
                  </a:cubicBezTo>
                  <a:cubicBezTo>
                    <a:pt x="170497" y="184785"/>
                    <a:pt x="180022" y="189548"/>
                    <a:pt x="185738" y="195263"/>
                  </a:cubicBezTo>
                  <a:cubicBezTo>
                    <a:pt x="192405" y="200025"/>
                    <a:pt x="196215" y="205740"/>
                    <a:pt x="199072" y="212408"/>
                  </a:cubicBezTo>
                  <a:cubicBezTo>
                    <a:pt x="201930" y="219075"/>
                    <a:pt x="202882" y="225743"/>
                    <a:pt x="202882" y="233363"/>
                  </a:cubicBezTo>
                  <a:lnTo>
                    <a:pt x="202882" y="234315"/>
                  </a:lnTo>
                  <a:cubicBezTo>
                    <a:pt x="202882" y="242888"/>
                    <a:pt x="200977" y="250508"/>
                    <a:pt x="197167" y="258128"/>
                  </a:cubicBezTo>
                  <a:cubicBezTo>
                    <a:pt x="193357" y="265748"/>
                    <a:pt x="188595" y="271463"/>
                    <a:pt x="181927" y="277178"/>
                  </a:cubicBezTo>
                  <a:cubicBezTo>
                    <a:pt x="175260" y="282893"/>
                    <a:pt x="167640" y="286703"/>
                    <a:pt x="158115" y="289560"/>
                  </a:cubicBezTo>
                  <a:cubicBezTo>
                    <a:pt x="148590" y="292418"/>
                    <a:pt x="138113" y="294323"/>
                    <a:pt x="126682" y="294323"/>
                  </a:cubicBezTo>
                  <a:cubicBezTo>
                    <a:pt x="115252" y="294323"/>
                    <a:pt x="104775" y="293370"/>
                    <a:pt x="95250" y="291465"/>
                  </a:cubicBezTo>
                  <a:cubicBezTo>
                    <a:pt x="85725" y="289560"/>
                    <a:pt x="76200" y="286703"/>
                    <a:pt x="67627" y="282893"/>
                  </a:cubicBezTo>
                  <a:cubicBezTo>
                    <a:pt x="59055" y="279083"/>
                    <a:pt x="50482" y="274320"/>
                    <a:pt x="41910" y="268605"/>
                  </a:cubicBezTo>
                  <a:cubicBezTo>
                    <a:pt x="33338" y="262890"/>
                    <a:pt x="25717" y="256223"/>
                    <a:pt x="17145" y="248603"/>
                  </a:cubicBezTo>
                  <a:lnTo>
                    <a:pt x="16192" y="247650"/>
                  </a:lnTo>
                  <a:lnTo>
                    <a:pt x="0" y="266700"/>
                  </a:lnTo>
                  <a:lnTo>
                    <a:pt x="952" y="267653"/>
                  </a:lnTo>
                  <a:cubicBezTo>
                    <a:pt x="19050" y="283845"/>
                    <a:pt x="39052" y="296228"/>
                    <a:pt x="58102" y="304800"/>
                  </a:cubicBezTo>
                  <a:cubicBezTo>
                    <a:pt x="78105" y="313373"/>
                    <a:pt x="100013" y="317183"/>
                    <a:pt x="124777" y="317183"/>
                  </a:cubicBezTo>
                  <a:cubicBezTo>
                    <a:pt x="140017" y="317183"/>
                    <a:pt x="153352" y="315278"/>
                    <a:pt x="165735" y="311468"/>
                  </a:cubicBezTo>
                  <a:cubicBezTo>
                    <a:pt x="178117" y="307658"/>
                    <a:pt x="189547" y="301943"/>
                    <a:pt x="198120" y="294323"/>
                  </a:cubicBezTo>
                  <a:cubicBezTo>
                    <a:pt x="206692" y="286703"/>
                    <a:pt x="214313" y="278130"/>
                    <a:pt x="219075" y="267653"/>
                  </a:cubicBezTo>
                  <a:cubicBezTo>
                    <a:pt x="223838" y="257175"/>
                    <a:pt x="226695" y="245745"/>
                    <a:pt x="226695" y="233363"/>
                  </a:cubicBezTo>
                  <a:lnTo>
                    <a:pt x="226695" y="232410"/>
                  </a:lnTo>
                  <a:cubicBezTo>
                    <a:pt x="228600" y="209550"/>
                    <a:pt x="220027" y="191453"/>
                    <a:pt x="203835" y="178118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F38E3D72-CE04-4235-9024-E46391C5C53F}"/>
                </a:ext>
              </a:extLst>
            </p:cNvPr>
            <p:cNvSpPr/>
            <p:nvPr/>
          </p:nvSpPr>
          <p:spPr>
            <a:xfrm>
              <a:off x="6978015" y="3162299"/>
              <a:ext cx="239077" cy="308610"/>
            </a:xfrm>
            <a:custGeom>
              <a:avLst/>
              <a:gdLst>
                <a:gd name="connsiteX0" fmla="*/ 0 w 239077"/>
                <a:gd name="connsiteY0" fmla="*/ 22860 h 308610"/>
                <a:gd name="connsiteX1" fmla="*/ 106680 w 239077"/>
                <a:gd name="connsiteY1" fmla="*/ 22860 h 308610"/>
                <a:gd name="connsiteX2" fmla="*/ 106680 w 239077"/>
                <a:gd name="connsiteY2" fmla="*/ 308610 h 308610"/>
                <a:gd name="connsiteX3" fmla="*/ 132397 w 239077"/>
                <a:gd name="connsiteY3" fmla="*/ 308610 h 308610"/>
                <a:gd name="connsiteX4" fmla="*/ 132397 w 239077"/>
                <a:gd name="connsiteY4" fmla="*/ 22860 h 308610"/>
                <a:gd name="connsiteX5" fmla="*/ 239078 w 239077"/>
                <a:gd name="connsiteY5" fmla="*/ 22860 h 308610"/>
                <a:gd name="connsiteX6" fmla="*/ 239078 w 239077"/>
                <a:gd name="connsiteY6" fmla="*/ 0 h 308610"/>
                <a:gd name="connsiteX7" fmla="*/ 0 w 239077"/>
                <a:gd name="connsiteY7" fmla="*/ 0 h 3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9077" h="308610">
                  <a:moveTo>
                    <a:pt x="0" y="22860"/>
                  </a:moveTo>
                  <a:lnTo>
                    <a:pt x="106680" y="22860"/>
                  </a:lnTo>
                  <a:lnTo>
                    <a:pt x="106680" y="308610"/>
                  </a:lnTo>
                  <a:lnTo>
                    <a:pt x="132397" y="308610"/>
                  </a:lnTo>
                  <a:lnTo>
                    <a:pt x="132397" y="22860"/>
                  </a:lnTo>
                  <a:lnTo>
                    <a:pt x="239078" y="22860"/>
                  </a:lnTo>
                  <a:lnTo>
                    <a:pt x="23907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EA1962B8-FF1F-4A03-ABC5-F4043D18113F}"/>
                </a:ext>
              </a:extLst>
            </p:cNvPr>
            <p:cNvSpPr/>
            <p:nvPr/>
          </p:nvSpPr>
          <p:spPr>
            <a:xfrm>
              <a:off x="7275194" y="3162299"/>
              <a:ext cx="222885" cy="308610"/>
            </a:xfrm>
            <a:custGeom>
              <a:avLst/>
              <a:gdLst>
                <a:gd name="connsiteX0" fmla="*/ 25718 w 222885"/>
                <a:gd name="connsiteY0" fmla="*/ 164783 h 308610"/>
                <a:gd name="connsiteX1" fmla="*/ 200978 w 222885"/>
                <a:gd name="connsiteY1" fmla="*/ 164783 h 308610"/>
                <a:gd name="connsiteX2" fmla="*/ 200978 w 222885"/>
                <a:gd name="connsiteY2" fmla="*/ 141923 h 308610"/>
                <a:gd name="connsiteX3" fmla="*/ 25718 w 222885"/>
                <a:gd name="connsiteY3" fmla="*/ 141923 h 308610"/>
                <a:gd name="connsiteX4" fmla="*/ 25718 w 222885"/>
                <a:gd name="connsiteY4" fmla="*/ 22860 h 308610"/>
                <a:gd name="connsiteX5" fmla="*/ 220028 w 222885"/>
                <a:gd name="connsiteY5" fmla="*/ 22860 h 308610"/>
                <a:gd name="connsiteX6" fmla="*/ 220028 w 222885"/>
                <a:gd name="connsiteY6" fmla="*/ 0 h 308610"/>
                <a:gd name="connsiteX7" fmla="*/ 0 w 222885"/>
                <a:gd name="connsiteY7" fmla="*/ 0 h 308610"/>
                <a:gd name="connsiteX8" fmla="*/ 0 w 222885"/>
                <a:gd name="connsiteY8" fmla="*/ 308610 h 308610"/>
                <a:gd name="connsiteX9" fmla="*/ 222885 w 222885"/>
                <a:gd name="connsiteY9" fmla="*/ 308610 h 308610"/>
                <a:gd name="connsiteX10" fmla="*/ 222885 w 222885"/>
                <a:gd name="connsiteY10" fmla="*/ 285750 h 308610"/>
                <a:gd name="connsiteX11" fmla="*/ 25718 w 222885"/>
                <a:gd name="connsiteY11" fmla="*/ 285750 h 3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2885" h="308610">
                  <a:moveTo>
                    <a:pt x="25718" y="164783"/>
                  </a:moveTo>
                  <a:lnTo>
                    <a:pt x="200978" y="164783"/>
                  </a:lnTo>
                  <a:lnTo>
                    <a:pt x="200978" y="141923"/>
                  </a:lnTo>
                  <a:lnTo>
                    <a:pt x="25718" y="141923"/>
                  </a:lnTo>
                  <a:lnTo>
                    <a:pt x="25718" y="22860"/>
                  </a:lnTo>
                  <a:lnTo>
                    <a:pt x="220028" y="22860"/>
                  </a:lnTo>
                  <a:lnTo>
                    <a:pt x="220028" y="0"/>
                  </a:lnTo>
                  <a:lnTo>
                    <a:pt x="0" y="0"/>
                  </a:lnTo>
                  <a:lnTo>
                    <a:pt x="0" y="308610"/>
                  </a:lnTo>
                  <a:lnTo>
                    <a:pt x="222885" y="308610"/>
                  </a:lnTo>
                  <a:lnTo>
                    <a:pt x="222885" y="285750"/>
                  </a:lnTo>
                  <a:lnTo>
                    <a:pt x="25718" y="28575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A15103C8-F101-41DA-B796-DFCD0A02B4D1}"/>
                </a:ext>
              </a:extLst>
            </p:cNvPr>
            <p:cNvSpPr/>
            <p:nvPr/>
          </p:nvSpPr>
          <p:spPr>
            <a:xfrm>
              <a:off x="7559992" y="3162299"/>
              <a:ext cx="290512" cy="308610"/>
            </a:xfrm>
            <a:custGeom>
              <a:avLst/>
              <a:gdLst>
                <a:gd name="connsiteX0" fmla="*/ 144780 w 290512"/>
                <a:gd name="connsiteY0" fmla="*/ 180023 h 308610"/>
                <a:gd name="connsiteX1" fmla="*/ 22860 w 290512"/>
                <a:gd name="connsiteY1" fmla="*/ 0 h 308610"/>
                <a:gd name="connsiteX2" fmla="*/ 0 w 290512"/>
                <a:gd name="connsiteY2" fmla="*/ 0 h 308610"/>
                <a:gd name="connsiteX3" fmla="*/ 0 w 290512"/>
                <a:gd name="connsiteY3" fmla="*/ 308610 h 308610"/>
                <a:gd name="connsiteX4" fmla="*/ 23813 w 290512"/>
                <a:gd name="connsiteY4" fmla="*/ 308610 h 308610"/>
                <a:gd name="connsiteX5" fmla="*/ 23813 w 290512"/>
                <a:gd name="connsiteY5" fmla="*/ 45720 h 308610"/>
                <a:gd name="connsiteX6" fmla="*/ 144780 w 290512"/>
                <a:gd name="connsiteY6" fmla="*/ 220980 h 308610"/>
                <a:gd name="connsiteX7" fmla="*/ 145732 w 290512"/>
                <a:gd name="connsiteY7" fmla="*/ 219075 h 308610"/>
                <a:gd name="connsiteX8" fmla="*/ 265747 w 290512"/>
                <a:gd name="connsiteY8" fmla="*/ 45720 h 308610"/>
                <a:gd name="connsiteX9" fmla="*/ 265747 w 290512"/>
                <a:gd name="connsiteY9" fmla="*/ 308610 h 308610"/>
                <a:gd name="connsiteX10" fmla="*/ 290513 w 290512"/>
                <a:gd name="connsiteY10" fmla="*/ 308610 h 308610"/>
                <a:gd name="connsiteX11" fmla="*/ 290513 w 290512"/>
                <a:gd name="connsiteY11" fmla="*/ 0 h 308610"/>
                <a:gd name="connsiteX12" fmla="*/ 267652 w 290512"/>
                <a:gd name="connsiteY12" fmla="*/ 0 h 3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0512" h="308610">
                  <a:moveTo>
                    <a:pt x="144780" y="180023"/>
                  </a:moveTo>
                  <a:lnTo>
                    <a:pt x="22860" y="0"/>
                  </a:lnTo>
                  <a:lnTo>
                    <a:pt x="0" y="0"/>
                  </a:lnTo>
                  <a:lnTo>
                    <a:pt x="0" y="308610"/>
                  </a:lnTo>
                  <a:lnTo>
                    <a:pt x="23813" y="308610"/>
                  </a:lnTo>
                  <a:lnTo>
                    <a:pt x="23813" y="45720"/>
                  </a:lnTo>
                  <a:lnTo>
                    <a:pt x="144780" y="220980"/>
                  </a:lnTo>
                  <a:lnTo>
                    <a:pt x="145732" y="219075"/>
                  </a:lnTo>
                  <a:lnTo>
                    <a:pt x="265747" y="45720"/>
                  </a:lnTo>
                  <a:lnTo>
                    <a:pt x="265747" y="308610"/>
                  </a:lnTo>
                  <a:lnTo>
                    <a:pt x="290513" y="308610"/>
                  </a:lnTo>
                  <a:lnTo>
                    <a:pt x="290513" y="0"/>
                  </a:lnTo>
                  <a:lnTo>
                    <a:pt x="267652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B19D5077-3129-43A8-9CD9-6ABDF4048DEA}"/>
                </a:ext>
              </a:extLst>
            </p:cNvPr>
            <p:cNvSpPr/>
            <p:nvPr/>
          </p:nvSpPr>
          <p:spPr>
            <a:xfrm>
              <a:off x="7904797" y="3157537"/>
              <a:ext cx="226957" cy="317182"/>
            </a:xfrm>
            <a:custGeom>
              <a:avLst/>
              <a:gdLst>
                <a:gd name="connsiteX0" fmla="*/ 204788 w 226957"/>
                <a:gd name="connsiteY0" fmla="*/ 178118 h 317182"/>
                <a:gd name="connsiteX1" fmla="*/ 127635 w 226957"/>
                <a:gd name="connsiteY1" fmla="*/ 146685 h 317182"/>
                <a:gd name="connsiteX2" fmla="*/ 82868 w 226957"/>
                <a:gd name="connsiteY2" fmla="*/ 134303 h 317182"/>
                <a:gd name="connsiteX3" fmla="*/ 56197 w 226957"/>
                <a:gd name="connsiteY3" fmla="*/ 120015 h 317182"/>
                <a:gd name="connsiteX4" fmla="*/ 42863 w 226957"/>
                <a:gd name="connsiteY4" fmla="*/ 102870 h 317182"/>
                <a:gd name="connsiteX5" fmla="*/ 39053 w 226957"/>
                <a:gd name="connsiteY5" fmla="*/ 80963 h 317182"/>
                <a:gd name="connsiteX6" fmla="*/ 39053 w 226957"/>
                <a:gd name="connsiteY6" fmla="*/ 80010 h 317182"/>
                <a:gd name="connsiteX7" fmla="*/ 43815 w 226957"/>
                <a:gd name="connsiteY7" fmla="*/ 58103 h 317182"/>
                <a:gd name="connsiteX8" fmla="*/ 58103 w 226957"/>
                <a:gd name="connsiteY8" fmla="*/ 40005 h 317182"/>
                <a:gd name="connsiteX9" fmla="*/ 80963 w 226957"/>
                <a:gd name="connsiteY9" fmla="*/ 27623 h 317182"/>
                <a:gd name="connsiteX10" fmla="*/ 111443 w 226957"/>
                <a:gd name="connsiteY10" fmla="*/ 22860 h 317182"/>
                <a:gd name="connsiteX11" fmla="*/ 158115 w 226957"/>
                <a:gd name="connsiteY11" fmla="*/ 30480 h 317182"/>
                <a:gd name="connsiteX12" fmla="*/ 201930 w 226957"/>
                <a:gd name="connsiteY12" fmla="*/ 57150 h 317182"/>
                <a:gd name="connsiteX13" fmla="*/ 202883 w 226957"/>
                <a:gd name="connsiteY13" fmla="*/ 58103 h 317182"/>
                <a:gd name="connsiteX14" fmla="*/ 219075 w 226957"/>
                <a:gd name="connsiteY14" fmla="*/ 38100 h 317182"/>
                <a:gd name="connsiteX15" fmla="*/ 219075 w 226957"/>
                <a:gd name="connsiteY15" fmla="*/ 38100 h 317182"/>
                <a:gd name="connsiteX16" fmla="*/ 171450 w 226957"/>
                <a:gd name="connsiteY16" fmla="*/ 9525 h 317182"/>
                <a:gd name="connsiteX17" fmla="*/ 113347 w 226957"/>
                <a:gd name="connsiteY17" fmla="*/ 0 h 317182"/>
                <a:gd name="connsiteX18" fmla="*/ 73343 w 226957"/>
                <a:gd name="connsiteY18" fmla="*/ 5715 h 317182"/>
                <a:gd name="connsiteX19" fmla="*/ 41910 w 226957"/>
                <a:gd name="connsiteY19" fmla="*/ 22860 h 317182"/>
                <a:gd name="connsiteX20" fmla="*/ 20955 w 226957"/>
                <a:gd name="connsiteY20" fmla="*/ 48578 h 317182"/>
                <a:gd name="connsiteX21" fmla="*/ 13335 w 226957"/>
                <a:gd name="connsiteY21" fmla="*/ 80963 h 317182"/>
                <a:gd name="connsiteX22" fmla="*/ 13335 w 226957"/>
                <a:gd name="connsiteY22" fmla="*/ 81915 h 317182"/>
                <a:gd name="connsiteX23" fmla="*/ 19050 w 226957"/>
                <a:gd name="connsiteY23" fmla="*/ 113348 h 317182"/>
                <a:gd name="connsiteX24" fmla="*/ 37147 w 226957"/>
                <a:gd name="connsiteY24" fmla="*/ 138113 h 317182"/>
                <a:gd name="connsiteX25" fmla="*/ 69533 w 226957"/>
                <a:gd name="connsiteY25" fmla="*/ 156210 h 317182"/>
                <a:gd name="connsiteX26" fmla="*/ 117158 w 226957"/>
                <a:gd name="connsiteY26" fmla="*/ 169545 h 317182"/>
                <a:gd name="connsiteX27" fmla="*/ 160020 w 226957"/>
                <a:gd name="connsiteY27" fmla="*/ 180975 h 317182"/>
                <a:gd name="connsiteX28" fmla="*/ 185738 w 226957"/>
                <a:gd name="connsiteY28" fmla="*/ 195263 h 317182"/>
                <a:gd name="connsiteX29" fmla="*/ 199072 w 226957"/>
                <a:gd name="connsiteY29" fmla="*/ 212408 h 317182"/>
                <a:gd name="connsiteX30" fmla="*/ 202883 w 226957"/>
                <a:gd name="connsiteY30" fmla="*/ 233363 h 317182"/>
                <a:gd name="connsiteX31" fmla="*/ 202883 w 226957"/>
                <a:gd name="connsiteY31" fmla="*/ 234315 h 317182"/>
                <a:gd name="connsiteX32" fmla="*/ 197168 w 226957"/>
                <a:gd name="connsiteY32" fmla="*/ 258128 h 317182"/>
                <a:gd name="connsiteX33" fmla="*/ 181928 w 226957"/>
                <a:gd name="connsiteY33" fmla="*/ 277178 h 317182"/>
                <a:gd name="connsiteX34" fmla="*/ 158115 w 226957"/>
                <a:gd name="connsiteY34" fmla="*/ 289560 h 317182"/>
                <a:gd name="connsiteX35" fmla="*/ 126683 w 226957"/>
                <a:gd name="connsiteY35" fmla="*/ 294323 h 317182"/>
                <a:gd name="connsiteX36" fmla="*/ 95250 w 226957"/>
                <a:gd name="connsiteY36" fmla="*/ 291465 h 317182"/>
                <a:gd name="connsiteX37" fmla="*/ 67628 w 226957"/>
                <a:gd name="connsiteY37" fmla="*/ 282893 h 317182"/>
                <a:gd name="connsiteX38" fmla="*/ 41910 w 226957"/>
                <a:gd name="connsiteY38" fmla="*/ 268605 h 317182"/>
                <a:gd name="connsiteX39" fmla="*/ 17145 w 226957"/>
                <a:gd name="connsiteY39" fmla="*/ 248603 h 317182"/>
                <a:gd name="connsiteX40" fmla="*/ 16193 w 226957"/>
                <a:gd name="connsiteY40" fmla="*/ 247650 h 317182"/>
                <a:gd name="connsiteX41" fmla="*/ 0 w 226957"/>
                <a:gd name="connsiteY41" fmla="*/ 266700 h 317182"/>
                <a:gd name="connsiteX42" fmla="*/ 953 w 226957"/>
                <a:gd name="connsiteY42" fmla="*/ 267653 h 317182"/>
                <a:gd name="connsiteX43" fmla="*/ 58103 w 226957"/>
                <a:gd name="connsiteY43" fmla="*/ 304800 h 317182"/>
                <a:gd name="connsiteX44" fmla="*/ 124778 w 226957"/>
                <a:gd name="connsiteY44" fmla="*/ 317183 h 317182"/>
                <a:gd name="connsiteX45" fmla="*/ 165735 w 226957"/>
                <a:gd name="connsiteY45" fmla="*/ 311468 h 317182"/>
                <a:gd name="connsiteX46" fmla="*/ 198120 w 226957"/>
                <a:gd name="connsiteY46" fmla="*/ 294323 h 317182"/>
                <a:gd name="connsiteX47" fmla="*/ 219075 w 226957"/>
                <a:gd name="connsiteY47" fmla="*/ 267653 h 317182"/>
                <a:gd name="connsiteX48" fmla="*/ 226695 w 226957"/>
                <a:gd name="connsiteY48" fmla="*/ 233363 h 317182"/>
                <a:gd name="connsiteX49" fmla="*/ 226695 w 226957"/>
                <a:gd name="connsiteY49" fmla="*/ 232410 h 317182"/>
                <a:gd name="connsiteX50" fmla="*/ 204788 w 226957"/>
                <a:gd name="connsiteY50" fmla="*/ 178118 h 317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226957" h="317182">
                  <a:moveTo>
                    <a:pt x="204788" y="178118"/>
                  </a:moveTo>
                  <a:cubicBezTo>
                    <a:pt x="188595" y="164783"/>
                    <a:pt x="162878" y="154305"/>
                    <a:pt x="127635" y="146685"/>
                  </a:cubicBezTo>
                  <a:cubicBezTo>
                    <a:pt x="109538" y="142875"/>
                    <a:pt x="95250" y="139065"/>
                    <a:pt x="82868" y="134303"/>
                  </a:cubicBezTo>
                  <a:cubicBezTo>
                    <a:pt x="71438" y="129540"/>
                    <a:pt x="61913" y="124778"/>
                    <a:pt x="56197" y="120015"/>
                  </a:cubicBezTo>
                  <a:cubicBezTo>
                    <a:pt x="49530" y="115253"/>
                    <a:pt x="45720" y="108585"/>
                    <a:pt x="42863" y="102870"/>
                  </a:cubicBezTo>
                  <a:cubicBezTo>
                    <a:pt x="40005" y="96203"/>
                    <a:pt x="39053" y="89535"/>
                    <a:pt x="39053" y="80963"/>
                  </a:cubicBezTo>
                  <a:lnTo>
                    <a:pt x="39053" y="80010"/>
                  </a:lnTo>
                  <a:cubicBezTo>
                    <a:pt x="39053" y="72390"/>
                    <a:pt x="40958" y="64770"/>
                    <a:pt x="43815" y="58103"/>
                  </a:cubicBezTo>
                  <a:cubicBezTo>
                    <a:pt x="47625" y="51435"/>
                    <a:pt x="52388" y="45720"/>
                    <a:pt x="58103" y="40005"/>
                  </a:cubicBezTo>
                  <a:cubicBezTo>
                    <a:pt x="64770" y="35243"/>
                    <a:pt x="72390" y="30480"/>
                    <a:pt x="80963" y="27623"/>
                  </a:cubicBezTo>
                  <a:cubicBezTo>
                    <a:pt x="89535" y="24765"/>
                    <a:pt x="100013" y="22860"/>
                    <a:pt x="111443" y="22860"/>
                  </a:cubicBezTo>
                  <a:cubicBezTo>
                    <a:pt x="128588" y="22860"/>
                    <a:pt x="143828" y="25718"/>
                    <a:pt x="158115" y="30480"/>
                  </a:cubicBezTo>
                  <a:cubicBezTo>
                    <a:pt x="172403" y="35243"/>
                    <a:pt x="187643" y="44768"/>
                    <a:pt x="201930" y="57150"/>
                  </a:cubicBezTo>
                  <a:lnTo>
                    <a:pt x="202883" y="58103"/>
                  </a:lnTo>
                  <a:lnTo>
                    <a:pt x="219075" y="38100"/>
                  </a:lnTo>
                  <a:lnTo>
                    <a:pt x="219075" y="38100"/>
                  </a:lnTo>
                  <a:cubicBezTo>
                    <a:pt x="203835" y="25718"/>
                    <a:pt x="187643" y="16193"/>
                    <a:pt x="171450" y="9525"/>
                  </a:cubicBezTo>
                  <a:cubicBezTo>
                    <a:pt x="155258" y="3810"/>
                    <a:pt x="135255" y="0"/>
                    <a:pt x="113347" y="0"/>
                  </a:cubicBezTo>
                  <a:cubicBezTo>
                    <a:pt x="99060" y="0"/>
                    <a:pt x="85725" y="1905"/>
                    <a:pt x="73343" y="5715"/>
                  </a:cubicBezTo>
                  <a:cubicBezTo>
                    <a:pt x="60960" y="9525"/>
                    <a:pt x="50483" y="15240"/>
                    <a:pt x="41910" y="22860"/>
                  </a:cubicBezTo>
                  <a:cubicBezTo>
                    <a:pt x="33338" y="30480"/>
                    <a:pt x="25718" y="39053"/>
                    <a:pt x="20955" y="48578"/>
                  </a:cubicBezTo>
                  <a:cubicBezTo>
                    <a:pt x="16193" y="58103"/>
                    <a:pt x="13335" y="69533"/>
                    <a:pt x="13335" y="80963"/>
                  </a:cubicBezTo>
                  <a:lnTo>
                    <a:pt x="13335" y="81915"/>
                  </a:lnTo>
                  <a:cubicBezTo>
                    <a:pt x="13335" y="93345"/>
                    <a:pt x="15240" y="103823"/>
                    <a:pt x="19050" y="113348"/>
                  </a:cubicBezTo>
                  <a:cubicBezTo>
                    <a:pt x="22860" y="122873"/>
                    <a:pt x="29528" y="130493"/>
                    <a:pt x="37147" y="138113"/>
                  </a:cubicBezTo>
                  <a:cubicBezTo>
                    <a:pt x="45720" y="144780"/>
                    <a:pt x="56197" y="151448"/>
                    <a:pt x="69533" y="156210"/>
                  </a:cubicBezTo>
                  <a:cubicBezTo>
                    <a:pt x="82868" y="160973"/>
                    <a:pt x="99060" y="165735"/>
                    <a:pt x="117158" y="169545"/>
                  </a:cubicBezTo>
                  <a:cubicBezTo>
                    <a:pt x="134303" y="173355"/>
                    <a:pt x="148590" y="177165"/>
                    <a:pt x="160020" y="180975"/>
                  </a:cubicBezTo>
                  <a:cubicBezTo>
                    <a:pt x="170497" y="184785"/>
                    <a:pt x="180022" y="189548"/>
                    <a:pt x="185738" y="195263"/>
                  </a:cubicBezTo>
                  <a:cubicBezTo>
                    <a:pt x="192405" y="200025"/>
                    <a:pt x="196215" y="205740"/>
                    <a:pt x="199072" y="212408"/>
                  </a:cubicBezTo>
                  <a:cubicBezTo>
                    <a:pt x="201930" y="219075"/>
                    <a:pt x="202883" y="225743"/>
                    <a:pt x="202883" y="233363"/>
                  </a:cubicBezTo>
                  <a:lnTo>
                    <a:pt x="202883" y="234315"/>
                  </a:lnTo>
                  <a:cubicBezTo>
                    <a:pt x="202883" y="242888"/>
                    <a:pt x="200978" y="250508"/>
                    <a:pt x="197168" y="258128"/>
                  </a:cubicBezTo>
                  <a:cubicBezTo>
                    <a:pt x="193358" y="265748"/>
                    <a:pt x="188595" y="271463"/>
                    <a:pt x="181928" y="277178"/>
                  </a:cubicBezTo>
                  <a:cubicBezTo>
                    <a:pt x="175260" y="282893"/>
                    <a:pt x="167640" y="286703"/>
                    <a:pt x="158115" y="289560"/>
                  </a:cubicBezTo>
                  <a:cubicBezTo>
                    <a:pt x="148590" y="292418"/>
                    <a:pt x="138113" y="294323"/>
                    <a:pt x="126683" y="294323"/>
                  </a:cubicBezTo>
                  <a:cubicBezTo>
                    <a:pt x="115253" y="294323"/>
                    <a:pt x="104775" y="293370"/>
                    <a:pt x="95250" y="291465"/>
                  </a:cubicBezTo>
                  <a:cubicBezTo>
                    <a:pt x="85725" y="289560"/>
                    <a:pt x="76200" y="286703"/>
                    <a:pt x="67628" y="282893"/>
                  </a:cubicBezTo>
                  <a:cubicBezTo>
                    <a:pt x="59055" y="279083"/>
                    <a:pt x="50483" y="274320"/>
                    <a:pt x="41910" y="268605"/>
                  </a:cubicBezTo>
                  <a:cubicBezTo>
                    <a:pt x="33338" y="262890"/>
                    <a:pt x="25718" y="256223"/>
                    <a:pt x="17145" y="248603"/>
                  </a:cubicBezTo>
                  <a:lnTo>
                    <a:pt x="16193" y="247650"/>
                  </a:lnTo>
                  <a:lnTo>
                    <a:pt x="0" y="266700"/>
                  </a:lnTo>
                  <a:lnTo>
                    <a:pt x="953" y="267653"/>
                  </a:lnTo>
                  <a:cubicBezTo>
                    <a:pt x="19050" y="283845"/>
                    <a:pt x="39053" y="296228"/>
                    <a:pt x="58103" y="304800"/>
                  </a:cubicBezTo>
                  <a:cubicBezTo>
                    <a:pt x="78105" y="313373"/>
                    <a:pt x="100013" y="317183"/>
                    <a:pt x="124778" y="317183"/>
                  </a:cubicBezTo>
                  <a:cubicBezTo>
                    <a:pt x="140018" y="317183"/>
                    <a:pt x="153353" y="315278"/>
                    <a:pt x="165735" y="311468"/>
                  </a:cubicBezTo>
                  <a:cubicBezTo>
                    <a:pt x="178118" y="307658"/>
                    <a:pt x="189547" y="301943"/>
                    <a:pt x="198120" y="294323"/>
                  </a:cubicBezTo>
                  <a:cubicBezTo>
                    <a:pt x="206693" y="286703"/>
                    <a:pt x="214313" y="278130"/>
                    <a:pt x="219075" y="267653"/>
                  </a:cubicBezTo>
                  <a:cubicBezTo>
                    <a:pt x="223838" y="257175"/>
                    <a:pt x="226695" y="245745"/>
                    <a:pt x="226695" y="233363"/>
                  </a:cubicBezTo>
                  <a:lnTo>
                    <a:pt x="226695" y="232410"/>
                  </a:lnTo>
                  <a:cubicBezTo>
                    <a:pt x="228600" y="209550"/>
                    <a:pt x="220028" y="191453"/>
                    <a:pt x="204788" y="178118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7BC409FE-D456-4151-BE1F-65BD91EAD347}"/>
                </a:ext>
              </a:extLst>
            </p:cNvPr>
            <p:cNvSpPr/>
            <p:nvPr/>
          </p:nvSpPr>
          <p:spPr>
            <a:xfrm>
              <a:off x="4716779" y="3569969"/>
              <a:ext cx="121920" cy="126682"/>
            </a:xfrm>
            <a:custGeom>
              <a:avLst/>
              <a:gdLst>
                <a:gd name="connsiteX0" fmla="*/ 60960 w 121920"/>
                <a:gd name="connsiteY0" fmla="*/ 66675 h 126682"/>
                <a:gd name="connsiteX1" fmla="*/ 17145 w 121920"/>
                <a:gd name="connsiteY1" fmla="*/ 0 h 126682"/>
                <a:gd name="connsiteX2" fmla="*/ 0 w 121920"/>
                <a:gd name="connsiteY2" fmla="*/ 0 h 126682"/>
                <a:gd name="connsiteX3" fmla="*/ 0 w 121920"/>
                <a:gd name="connsiteY3" fmla="*/ 126682 h 126682"/>
                <a:gd name="connsiteX4" fmla="*/ 17145 w 121920"/>
                <a:gd name="connsiteY4" fmla="*/ 126682 h 126682"/>
                <a:gd name="connsiteX5" fmla="*/ 17145 w 121920"/>
                <a:gd name="connsiteY5" fmla="*/ 30480 h 126682"/>
                <a:gd name="connsiteX6" fmla="*/ 60960 w 121920"/>
                <a:gd name="connsiteY6" fmla="*/ 94298 h 126682"/>
                <a:gd name="connsiteX7" fmla="*/ 61913 w 121920"/>
                <a:gd name="connsiteY7" fmla="*/ 93345 h 126682"/>
                <a:gd name="connsiteX8" fmla="*/ 104775 w 121920"/>
                <a:gd name="connsiteY8" fmla="*/ 30480 h 126682"/>
                <a:gd name="connsiteX9" fmla="*/ 104775 w 121920"/>
                <a:gd name="connsiteY9" fmla="*/ 126682 h 126682"/>
                <a:gd name="connsiteX10" fmla="*/ 121920 w 121920"/>
                <a:gd name="connsiteY10" fmla="*/ 126682 h 126682"/>
                <a:gd name="connsiteX11" fmla="*/ 121920 w 121920"/>
                <a:gd name="connsiteY11" fmla="*/ 0 h 126682"/>
                <a:gd name="connsiteX12" fmla="*/ 104775 w 121920"/>
                <a:gd name="connsiteY12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1920" h="126682">
                  <a:moveTo>
                    <a:pt x="60960" y="66675"/>
                  </a:moveTo>
                  <a:lnTo>
                    <a:pt x="17145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17145" y="126682"/>
                  </a:lnTo>
                  <a:lnTo>
                    <a:pt x="17145" y="30480"/>
                  </a:lnTo>
                  <a:lnTo>
                    <a:pt x="60960" y="94298"/>
                  </a:lnTo>
                  <a:lnTo>
                    <a:pt x="61913" y="93345"/>
                  </a:lnTo>
                  <a:lnTo>
                    <a:pt x="104775" y="30480"/>
                  </a:lnTo>
                  <a:lnTo>
                    <a:pt x="104775" y="126682"/>
                  </a:lnTo>
                  <a:lnTo>
                    <a:pt x="121920" y="126682"/>
                  </a:lnTo>
                  <a:lnTo>
                    <a:pt x="121920" y="0"/>
                  </a:lnTo>
                  <a:lnTo>
                    <a:pt x="104775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5F0CF3C1-A100-42C7-9247-C104844B73AA}"/>
                </a:ext>
              </a:extLst>
            </p:cNvPr>
            <p:cNvSpPr/>
            <p:nvPr/>
          </p:nvSpPr>
          <p:spPr>
            <a:xfrm>
              <a:off x="4890135" y="3569017"/>
              <a:ext cx="129539" cy="127634"/>
            </a:xfrm>
            <a:custGeom>
              <a:avLst/>
              <a:gdLst>
                <a:gd name="connsiteX0" fmla="*/ 90488 w 129539"/>
                <a:gd name="connsiteY0" fmla="*/ 79057 h 127634"/>
                <a:gd name="connsiteX1" fmla="*/ 39052 w 129539"/>
                <a:gd name="connsiteY1" fmla="*/ 79057 h 127634"/>
                <a:gd name="connsiteX2" fmla="*/ 64770 w 129539"/>
                <a:gd name="connsiteY2" fmla="*/ 21907 h 127634"/>
                <a:gd name="connsiteX3" fmla="*/ 90488 w 129539"/>
                <a:gd name="connsiteY3" fmla="*/ 79057 h 127634"/>
                <a:gd name="connsiteX4" fmla="*/ 58102 w 129539"/>
                <a:gd name="connsiteY4" fmla="*/ 0 h 127634"/>
                <a:gd name="connsiteX5" fmla="*/ 0 w 129539"/>
                <a:gd name="connsiteY5" fmla="*/ 127635 h 127634"/>
                <a:gd name="connsiteX6" fmla="*/ 18098 w 129539"/>
                <a:gd name="connsiteY6" fmla="*/ 127635 h 127634"/>
                <a:gd name="connsiteX7" fmla="*/ 32385 w 129539"/>
                <a:gd name="connsiteY7" fmla="*/ 95250 h 127634"/>
                <a:gd name="connsiteX8" fmla="*/ 97155 w 129539"/>
                <a:gd name="connsiteY8" fmla="*/ 95250 h 127634"/>
                <a:gd name="connsiteX9" fmla="*/ 111442 w 129539"/>
                <a:gd name="connsiteY9" fmla="*/ 127635 h 127634"/>
                <a:gd name="connsiteX10" fmla="*/ 129540 w 129539"/>
                <a:gd name="connsiteY10" fmla="*/ 127635 h 127634"/>
                <a:gd name="connsiteX11" fmla="*/ 71438 w 129539"/>
                <a:gd name="connsiteY11" fmla="*/ 0 h 127634"/>
                <a:gd name="connsiteX12" fmla="*/ 58102 w 129539"/>
                <a:gd name="connsiteY12" fmla="*/ 0 h 127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9539" h="127634">
                  <a:moveTo>
                    <a:pt x="90488" y="79057"/>
                  </a:moveTo>
                  <a:lnTo>
                    <a:pt x="39052" y="79057"/>
                  </a:lnTo>
                  <a:lnTo>
                    <a:pt x="64770" y="21907"/>
                  </a:lnTo>
                  <a:lnTo>
                    <a:pt x="90488" y="79057"/>
                  </a:lnTo>
                  <a:close/>
                  <a:moveTo>
                    <a:pt x="58102" y="0"/>
                  </a:moveTo>
                  <a:lnTo>
                    <a:pt x="0" y="127635"/>
                  </a:lnTo>
                  <a:lnTo>
                    <a:pt x="18098" y="127635"/>
                  </a:lnTo>
                  <a:lnTo>
                    <a:pt x="32385" y="95250"/>
                  </a:lnTo>
                  <a:lnTo>
                    <a:pt x="97155" y="95250"/>
                  </a:lnTo>
                  <a:lnTo>
                    <a:pt x="111442" y="127635"/>
                  </a:lnTo>
                  <a:lnTo>
                    <a:pt x="129540" y="127635"/>
                  </a:lnTo>
                  <a:lnTo>
                    <a:pt x="71438" y="0"/>
                  </a:lnTo>
                  <a:lnTo>
                    <a:pt x="58102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DCE68383-08B6-4077-84DC-AA12C184D9A8}"/>
                </a:ext>
              </a:extLst>
            </p:cNvPr>
            <p:cNvSpPr/>
            <p:nvPr/>
          </p:nvSpPr>
          <p:spPr>
            <a:xfrm>
              <a:off x="5068252" y="3567112"/>
              <a:ext cx="94297" cy="132397"/>
            </a:xfrm>
            <a:custGeom>
              <a:avLst/>
              <a:gdLst>
                <a:gd name="connsiteX0" fmla="*/ 81915 w 94297"/>
                <a:gd name="connsiteY0" fmla="*/ 71438 h 132397"/>
                <a:gd name="connsiteX1" fmla="*/ 50483 w 94297"/>
                <a:gd name="connsiteY1" fmla="*/ 58102 h 132397"/>
                <a:gd name="connsiteX2" fmla="*/ 34290 w 94297"/>
                <a:gd name="connsiteY2" fmla="*/ 53340 h 132397"/>
                <a:gd name="connsiteX3" fmla="*/ 24765 w 94297"/>
                <a:gd name="connsiteY3" fmla="*/ 48577 h 132397"/>
                <a:gd name="connsiteX4" fmla="*/ 20002 w 94297"/>
                <a:gd name="connsiteY4" fmla="*/ 42863 h 132397"/>
                <a:gd name="connsiteX5" fmla="*/ 19050 w 94297"/>
                <a:gd name="connsiteY5" fmla="*/ 35243 h 132397"/>
                <a:gd name="connsiteX6" fmla="*/ 25718 w 94297"/>
                <a:gd name="connsiteY6" fmla="*/ 21907 h 132397"/>
                <a:gd name="connsiteX7" fmla="*/ 43815 w 94297"/>
                <a:gd name="connsiteY7" fmla="*/ 16193 h 132397"/>
                <a:gd name="connsiteX8" fmla="*/ 61913 w 94297"/>
                <a:gd name="connsiteY8" fmla="*/ 19050 h 132397"/>
                <a:gd name="connsiteX9" fmla="*/ 79058 w 94297"/>
                <a:gd name="connsiteY9" fmla="*/ 28575 h 132397"/>
                <a:gd name="connsiteX10" fmla="*/ 80010 w 94297"/>
                <a:gd name="connsiteY10" fmla="*/ 29527 h 132397"/>
                <a:gd name="connsiteX11" fmla="*/ 90488 w 94297"/>
                <a:gd name="connsiteY11" fmla="*/ 16193 h 132397"/>
                <a:gd name="connsiteX12" fmla="*/ 89535 w 94297"/>
                <a:gd name="connsiteY12" fmla="*/ 15240 h 132397"/>
                <a:gd name="connsiteX13" fmla="*/ 69533 w 94297"/>
                <a:gd name="connsiteY13" fmla="*/ 3810 h 132397"/>
                <a:gd name="connsiteX14" fmla="*/ 45720 w 94297"/>
                <a:gd name="connsiteY14" fmla="*/ 0 h 132397"/>
                <a:gd name="connsiteX15" fmla="*/ 28575 w 94297"/>
                <a:gd name="connsiteY15" fmla="*/ 2857 h 132397"/>
                <a:gd name="connsiteX16" fmla="*/ 15240 w 94297"/>
                <a:gd name="connsiteY16" fmla="*/ 10477 h 132397"/>
                <a:gd name="connsiteX17" fmla="*/ 6668 w 94297"/>
                <a:gd name="connsiteY17" fmla="*/ 21907 h 132397"/>
                <a:gd name="connsiteX18" fmla="*/ 3810 w 94297"/>
                <a:gd name="connsiteY18" fmla="*/ 36195 h 132397"/>
                <a:gd name="connsiteX19" fmla="*/ 6668 w 94297"/>
                <a:gd name="connsiteY19" fmla="*/ 50482 h 132397"/>
                <a:gd name="connsiteX20" fmla="*/ 14288 w 94297"/>
                <a:gd name="connsiteY20" fmla="*/ 60960 h 132397"/>
                <a:gd name="connsiteX21" fmla="*/ 27623 w 94297"/>
                <a:gd name="connsiteY21" fmla="*/ 68580 h 132397"/>
                <a:gd name="connsiteX22" fmla="*/ 46673 w 94297"/>
                <a:gd name="connsiteY22" fmla="*/ 74295 h 132397"/>
                <a:gd name="connsiteX23" fmla="*/ 62865 w 94297"/>
                <a:gd name="connsiteY23" fmla="*/ 79057 h 132397"/>
                <a:gd name="connsiteX24" fmla="*/ 72390 w 94297"/>
                <a:gd name="connsiteY24" fmla="*/ 83820 h 132397"/>
                <a:gd name="connsiteX25" fmla="*/ 77152 w 94297"/>
                <a:gd name="connsiteY25" fmla="*/ 89535 h 132397"/>
                <a:gd name="connsiteX26" fmla="*/ 78105 w 94297"/>
                <a:gd name="connsiteY26" fmla="*/ 97155 h 132397"/>
                <a:gd name="connsiteX27" fmla="*/ 71438 w 94297"/>
                <a:gd name="connsiteY27" fmla="*/ 110490 h 132397"/>
                <a:gd name="connsiteX28" fmla="*/ 52388 w 94297"/>
                <a:gd name="connsiteY28" fmla="*/ 116205 h 132397"/>
                <a:gd name="connsiteX29" fmla="*/ 30480 w 94297"/>
                <a:gd name="connsiteY29" fmla="*/ 112395 h 132397"/>
                <a:gd name="connsiteX30" fmla="*/ 11430 w 94297"/>
                <a:gd name="connsiteY30" fmla="*/ 100013 h 132397"/>
                <a:gd name="connsiteX31" fmla="*/ 10477 w 94297"/>
                <a:gd name="connsiteY31" fmla="*/ 99060 h 132397"/>
                <a:gd name="connsiteX32" fmla="*/ 0 w 94297"/>
                <a:gd name="connsiteY32" fmla="*/ 111443 h 132397"/>
                <a:gd name="connsiteX33" fmla="*/ 952 w 94297"/>
                <a:gd name="connsiteY33" fmla="*/ 112395 h 132397"/>
                <a:gd name="connsiteX34" fmla="*/ 24765 w 94297"/>
                <a:gd name="connsiteY34" fmla="*/ 127635 h 132397"/>
                <a:gd name="connsiteX35" fmla="*/ 52388 w 94297"/>
                <a:gd name="connsiteY35" fmla="*/ 132398 h 132397"/>
                <a:gd name="connsiteX36" fmla="*/ 69533 w 94297"/>
                <a:gd name="connsiteY36" fmla="*/ 129540 h 132397"/>
                <a:gd name="connsiteX37" fmla="*/ 82868 w 94297"/>
                <a:gd name="connsiteY37" fmla="*/ 121920 h 132397"/>
                <a:gd name="connsiteX38" fmla="*/ 91440 w 94297"/>
                <a:gd name="connsiteY38" fmla="*/ 110490 h 132397"/>
                <a:gd name="connsiteX39" fmla="*/ 94298 w 94297"/>
                <a:gd name="connsiteY39" fmla="*/ 95250 h 132397"/>
                <a:gd name="connsiteX40" fmla="*/ 81915 w 94297"/>
                <a:gd name="connsiteY40" fmla="*/ 71438 h 132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94297" h="132397">
                  <a:moveTo>
                    <a:pt x="81915" y="71438"/>
                  </a:moveTo>
                  <a:cubicBezTo>
                    <a:pt x="75248" y="65723"/>
                    <a:pt x="64770" y="61913"/>
                    <a:pt x="50483" y="58102"/>
                  </a:cubicBezTo>
                  <a:cubicBezTo>
                    <a:pt x="43815" y="57150"/>
                    <a:pt x="38100" y="55245"/>
                    <a:pt x="34290" y="53340"/>
                  </a:cubicBezTo>
                  <a:cubicBezTo>
                    <a:pt x="30480" y="51435"/>
                    <a:pt x="26670" y="50482"/>
                    <a:pt x="24765" y="48577"/>
                  </a:cubicBezTo>
                  <a:cubicBezTo>
                    <a:pt x="22860" y="46673"/>
                    <a:pt x="20955" y="44768"/>
                    <a:pt x="20002" y="42863"/>
                  </a:cubicBezTo>
                  <a:cubicBezTo>
                    <a:pt x="19050" y="40957"/>
                    <a:pt x="19050" y="38100"/>
                    <a:pt x="19050" y="35243"/>
                  </a:cubicBezTo>
                  <a:cubicBezTo>
                    <a:pt x="19050" y="30480"/>
                    <a:pt x="20955" y="25718"/>
                    <a:pt x="25718" y="21907"/>
                  </a:cubicBezTo>
                  <a:cubicBezTo>
                    <a:pt x="30480" y="18098"/>
                    <a:pt x="36195" y="16193"/>
                    <a:pt x="43815" y="16193"/>
                  </a:cubicBezTo>
                  <a:cubicBezTo>
                    <a:pt x="49530" y="16193"/>
                    <a:pt x="56198" y="17145"/>
                    <a:pt x="61913" y="19050"/>
                  </a:cubicBezTo>
                  <a:cubicBezTo>
                    <a:pt x="67627" y="20955"/>
                    <a:pt x="73343" y="24765"/>
                    <a:pt x="79058" y="28575"/>
                  </a:cubicBezTo>
                  <a:lnTo>
                    <a:pt x="80010" y="29527"/>
                  </a:lnTo>
                  <a:lnTo>
                    <a:pt x="90488" y="16193"/>
                  </a:lnTo>
                  <a:lnTo>
                    <a:pt x="89535" y="15240"/>
                  </a:lnTo>
                  <a:cubicBezTo>
                    <a:pt x="82868" y="10477"/>
                    <a:pt x="76200" y="6668"/>
                    <a:pt x="69533" y="3810"/>
                  </a:cubicBezTo>
                  <a:cubicBezTo>
                    <a:pt x="62865" y="952"/>
                    <a:pt x="54293" y="0"/>
                    <a:pt x="45720" y="0"/>
                  </a:cubicBezTo>
                  <a:cubicBezTo>
                    <a:pt x="40005" y="0"/>
                    <a:pt x="34290" y="952"/>
                    <a:pt x="28575" y="2857"/>
                  </a:cubicBezTo>
                  <a:cubicBezTo>
                    <a:pt x="23813" y="4763"/>
                    <a:pt x="19050" y="6668"/>
                    <a:pt x="15240" y="10477"/>
                  </a:cubicBezTo>
                  <a:cubicBezTo>
                    <a:pt x="11430" y="13335"/>
                    <a:pt x="8573" y="17145"/>
                    <a:pt x="6668" y="21907"/>
                  </a:cubicBezTo>
                  <a:cubicBezTo>
                    <a:pt x="4763" y="26670"/>
                    <a:pt x="3810" y="30480"/>
                    <a:pt x="3810" y="36195"/>
                  </a:cubicBezTo>
                  <a:cubicBezTo>
                    <a:pt x="3810" y="41910"/>
                    <a:pt x="4763" y="45720"/>
                    <a:pt x="6668" y="50482"/>
                  </a:cubicBezTo>
                  <a:cubicBezTo>
                    <a:pt x="8573" y="54293"/>
                    <a:pt x="11430" y="58102"/>
                    <a:pt x="14288" y="60960"/>
                  </a:cubicBezTo>
                  <a:cubicBezTo>
                    <a:pt x="18098" y="63818"/>
                    <a:pt x="21908" y="66675"/>
                    <a:pt x="27623" y="68580"/>
                  </a:cubicBezTo>
                  <a:cubicBezTo>
                    <a:pt x="33338" y="70485"/>
                    <a:pt x="39052" y="72390"/>
                    <a:pt x="46673" y="74295"/>
                  </a:cubicBezTo>
                  <a:cubicBezTo>
                    <a:pt x="53340" y="75248"/>
                    <a:pt x="58102" y="77152"/>
                    <a:pt x="62865" y="79057"/>
                  </a:cubicBezTo>
                  <a:cubicBezTo>
                    <a:pt x="66675" y="80963"/>
                    <a:pt x="69533" y="81915"/>
                    <a:pt x="72390" y="83820"/>
                  </a:cubicBezTo>
                  <a:cubicBezTo>
                    <a:pt x="74295" y="85725"/>
                    <a:pt x="76200" y="87630"/>
                    <a:pt x="77152" y="89535"/>
                  </a:cubicBezTo>
                  <a:cubicBezTo>
                    <a:pt x="78105" y="91440"/>
                    <a:pt x="78105" y="94298"/>
                    <a:pt x="78105" y="97155"/>
                  </a:cubicBezTo>
                  <a:cubicBezTo>
                    <a:pt x="78105" y="102870"/>
                    <a:pt x="76200" y="107632"/>
                    <a:pt x="71438" y="110490"/>
                  </a:cubicBezTo>
                  <a:cubicBezTo>
                    <a:pt x="66675" y="114300"/>
                    <a:pt x="60008" y="116205"/>
                    <a:pt x="52388" y="116205"/>
                  </a:cubicBezTo>
                  <a:cubicBezTo>
                    <a:pt x="43815" y="116205"/>
                    <a:pt x="36195" y="115252"/>
                    <a:pt x="30480" y="112395"/>
                  </a:cubicBezTo>
                  <a:cubicBezTo>
                    <a:pt x="23813" y="109538"/>
                    <a:pt x="18098" y="105727"/>
                    <a:pt x="11430" y="100013"/>
                  </a:cubicBezTo>
                  <a:lnTo>
                    <a:pt x="10477" y="99060"/>
                  </a:lnTo>
                  <a:lnTo>
                    <a:pt x="0" y="111443"/>
                  </a:lnTo>
                  <a:lnTo>
                    <a:pt x="952" y="112395"/>
                  </a:lnTo>
                  <a:cubicBezTo>
                    <a:pt x="8573" y="119063"/>
                    <a:pt x="16193" y="124777"/>
                    <a:pt x="24765" y="127635"/>
                  </a:cubicBezTo>
                  <a:cubicBezTo>
                    <a:pt x="33338" y="130493"/>
                    <a:pt x="41910" y="132398"/>
                    <a:pt x="52388" y="132398"/>
                  </a:cubicBezTo>
                  <a:cubicBezTo>
                    <a:pt x="59055" y="132398"/>
                    <a:pt x="64770" y="131445"/>
                    <a:pt x="69533" y="129540"/>
                  </a:cubicBezTo>
                  <a:cubicBezTo>
                    <a:pt x="75248" y="127635"/>
                    <a:pt x="79058" y="125730"/>
                    <a:pt x="82868" y="121920"/>
                  </a:cubicBezTo>
                  <a:cubicBezTo>
                    <a:pt x="86677" y="119063"/>
                    <a:pt x="89535" y="115252"/>
                    <a:pt x="91440" y="110490"/>
                  </a:cubicBezTo>
                  <a:cubicBezTo>
                    <a:pt x="93345" y="105727"/>
                    <a:pt x="94298" y="100965"/>
                    <a:pt x="94298" y="95250"/>
                  </a:cubicBezTo>
                  <a:cubicBezTo>
                    <a:pt x="92393" y="84773"/>
                    <a:pt x="88583" y="77152"/>
                    <a:pt x="81915" y="71438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5ED46607-1991-4CB8-A3F7-5D87F08CD9DC}"/>
                </a:ext>
              </a:extLst>
            </p:cNvPr>
            <p:cNvSpPr/>
            <p:nvPr/>
          </p:nvSpPr>
          <p:spPr>
            <a:xfrm>
              <a:off x="5208270" y="3569969"/>
              <a:ext cx="100012" cy="126682"/>
            </a:xfrm>
            <a:custGeom>
              <a:avLst/>
              <a:gdLst>
                <a:gd name="connsiteX0" fmla="*/ 0 w 100012"/>
                <a:gd name="connsiteY0" fmla="*/ 16193 h 126682"/>
                <a:gd name="connsiteX1" fmla="*/ 41910 w 100012"/>
                <a:gd name="connsiteY1" fmla="*/ 16193 h 126682"/>
                <a:gd name="connsiteX2" fmla="*/ 41910 w 100012"/>
                <a:gd name="connsiteY2" fmla="*/ 126682 h 126682"/>
                <a:gd name="connsiteX3" fmla="*/ 59055 w 100012"/>
                <a:gd name="connsiteY3" fmla="*/ 126682 h 126682"/>
                <a:gd name="connsiteX4" fmla="*/ 59055 w 100012"/>
                <a:gd name="connsiteY4" fmla="*/ 16193 h 126682"/>
                <a:gd name="connsiteX5" fmla="*/ 100013 w 100012"/>
                <a:gd name="connsiteY5" fmla="*/ 16193 h 126682"/>
                <a:gd name="connsiteX6" fmla="*/ 100013 w 100012"/>
                <a:gd name="connsiteY6" fmla="*/ 0 h 126682"/>
                <a:gd name="connsiteX7" fmla="*/ 0 w 100012"/>
                <a:gd name="connsiteY7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012" h="126682">
                  <a:moveTo>
                    <a:pt x="0" y="16193"/>
                  </a:moveTo>
                  <a:lnTo>
                    <a:pt x="41910" y="16193"/>
                  </a:lnTo>
                  <a:lnTo>
                    <a:pt x="41910" y="126682"/>
                  </a:lnTo>
                  <a:lnTo>
                    <a:pt x="59055" y="126682"/>
                  </a:lnTo>
                  <a:lnTo>
                    <a:pt x="59055" y="16193"/>
                  </a:lnTo>
                  <a:lnTo>
                    <a:pt x="100013" y="16193"/>
                  </a:lnTo>
                  <a:lnTo>
                    <a:pt x="10001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AA9E35B1-DE57-47AC-B0D8-9BFA3E4C2C86}"/>
                </a:ext>
              </a:extLst>
            </p:cNvPr>
            <p:cNvSpPr/>
            <p:nvPr/>
          </p:nvSpPr>
          <p:spPr>
            <a:xfrm>
              <a:off x="5363527" y="3569969"/>
              <a:ext cx="93344" cy="126682"/>
            </a:xfrm>
            <a:custGeom>
              <a:avLst/>
              <a:gdLst>
                <a:gd name="connsiteX0" fmla="*/ 17145 w 93344"/>
                <a:gd name="connsiteY0" fmla="*/ 70485 h 126682"/>
                <a:gd name="connsiteX1" fmla="*/ 83820 w 93344"/>
                <a:gd name="connsiteY1" fmla="*/ 70485 h 126682"/>
                <a:gd name="connsiteX2" fmla="*/ 83820 w 93344"/>
                <a:gd name="connsiteY2" fmla="*/ 55245 h 126682"/>
                <a:gd name="connsiteX3" fmla="*/ 17145 w 93344"/>
                <a:gd name="connsiteY3" fmla="*/ 55245 h 126682"/>
                <a:gd name="connsiteX4" fmla="*/ 17145 w 93344"/>
                <a:gd name="connsiteY4" fmla="*/ 16193 h 126682"/>
                <a:gd name="connsiteX5" fmla="*/ 92392 w 93344"/>
                <a:gd name="connsiteY5" fmla="*/ 16193 h 126682"/>
                <a:gd name="connsiteX6" fmla="*/ 92392 w 93344"/>
                <a:gd name="connsiteY6" fmla="*/ 0 h 126682"/>
                <a:gd name="connsiteX7" fmla="*/ 0 w 93344"/>
                <a:gd name="connsiteY7" fmla="*/ 0 h 126682"/>
                <a:gd name="connsiteX8" fmla="*/ 0 w 93344"/>
                <a:gd name="connsiteY8" fmla="*/ 126682 h 126682"/>
                <a:gd name="connsiteX9" fmla="*/ 93345 w 93344"/>
                <a:gd name="connsiteY9" fmla="*/ 126682 h 126682"/>
                <a:gd name="connsiteX10" fmla="*/ 93345 w 93344"/>
                <a:gd name="connsiteY10" fmla="*/ 111443 h 126682"/>
                <a:gd name="connsiteX11" fmla="*/ 17145 w 93344"/>
                <a:gd name="connsiteY11" fmla="*/ 111443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3344" h="126682">
                  <a:moveTo>
                    <a:pt x="17145" y="70485"/>
                  </a:moveTo>
                  <a:lnTo>
                    <a:pt x="83820" y="70485"/>
                  </a:lnTo>
                  <a:lnTo>
                    <a:pt x="83820" y="55245"/>
                  </a:lnTo>
                  <a:lnTo>
                    <a:pt x="17145" y="55245"/>
                  </a:lnTo>
                  <a:lnTo>
                    <a:pt x="17145" y="16193"/>
                  </a:lnTo>
                  <a:lnTo>
                    <a:pt x="92392" y="16193"/>
                  </a:lnTo>
                  <a:lnTo>
                    <a:pt x="92392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93345" y="126682"/>
                  </a:lnTo>
                  <a:lnTo>
                    <a:pt x="93345" y="111443"/>
                  </a:lnTo>
                  <a:lnTo>
                    <a:pt x="17145" y="11144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C96E9456-90C4-4251-9BF9-69D06342B827}"/>
                </a:ext>
              </a:extLst>
            </p:cNvPr>
            <p:cNvSpPr/>
            <p:nvPr/>
          </p:nvSpPr>
          <p:spPr>
            <a:xfrm>
              <a:off x="5514022" y="3569017"/>
              <a:ext cx="106680" cy="126682"/>
            </a:xfrm>
            <a:custGeom>
              <a:avLst/>
              <a:gdLst>
                <a:gd name="connsiteX0" fmla="*/ 74295 w 106680"/>
                <a:gd name="connsiteY0" fmla="*/ 57150 h 126682"/>
                <a:gd name="connsiteX1" fmla="*/ 64770 w 106680"/>
                <a:gd name="connsiteY1" fmla="*/ 61913 h 126682"/>
                <a:gd name="connsiteX2" fmla="*/ 52388 w 106680"/>
                <a:gd name="connsiteY2" fmla="*/ 63818 h 126682"/>
                <a:gd name="connsiteX3" fmla="*/ 16193 w 106680"/>
                <a:gd name="connsiteY3" fmla="*/ 63818 h 126682"/>
                <a:gd name="connsiteX4" fmla="*/ 16193 w 106680"/>
                <a:gd name="connsiteY4" fmla="*/ 17145 h 126682"/>
                <a:gd name="connsiteX5" fmla="*/ 52388 w 106680"/>
                <a:gd name="connsiteY5" fmla="*/ 17145 h 126682"/>
                <a:gd name="connsiteX6" fmla="*/ 74295 w 106680"/>
                <a:gd name="connsiteY6" fmla="*/ 22860 h 126682"/>
                <a:gd name="connsiteX7" fmla="*/ 81915 w 106680"/>
                <a:gd name="connsiteY7" fmla="*/ 40005 h 126682"/>
                <a:gd name="connsiteX8" fmla="*/ 80010 w 106680"/>
                <a:gd name="connsiteY8" fmla="*/ 49530 h 126682"/>
                <a:gd name="connsiteX9" fmla="*/ 74295 w 106680"/>
                <a:gd name="connsiteY9" fmla="*/ 57150 h 126682"/>
                <a:gd name="connsiteX10" fmla="*/ 79058 w 106680"/>
                <a:gd name="connsiteY10" fmla="*/ 73343 h 126682"/>
                <a:gd name="connsiteX11" fmla="*/ 90488 w 106680"/>
                <a:gd name="connsiteY11" fmla="*/ 65722 h 126682"/>
                <a:gd name="connsiteX12" fmla="*/ 98108 w 106680"/>
                <a:gd name="connsiteY12" fmla="*/ 54293 h 126682"/>
                <a:gd name="connsiteX13" fmla="*/ 100965 w 106680"/>
                <a:gd name="connsiteY13" fmla="*/ 39052 h 126682"/>
                <a:gd name="connsiteX14" fmla="*/ 98108 w 106680"/>
                <a:gd name="connsiteY14" fmla="*/ 24765 h 126682"/>
                <a:gd name="connsiteX15" fmla="*/ 90488 w 106680"/>
                <a:gd name="connsiteY15" fmla="*/ 13335 h 126682"/>
                <a:gd name="connsiteX16" fmla="*/ 75248 w 106680"/>
                <a:gd name="connsiteY16" fmla="*/ 3810 h 126682"/>
                <a:gd name="connsiteX17" fmla="*/ 54293 w 106680"/>
                <a:gd name="connsiteY17" fmla="*/ 0 h 126682"/>
                <a:gd name="connsiteX18" fmla="*/ 0 w 106680"/>
                <a:gd name="connsiteY18" fmla="*/ 0 h 126682"/>
                <a:gd name="connsiteX19" fmla="*/ 0 w 106680"/>
                <a:gd name="connsiteY19" fmla="*/ 126682 h 126682"/>
                <a:gd name="connsiteX20" fmla="*/ 17145 w 106680"/>
                <a:gd name="connsiteY20" fmla="*/ 126682 h 126682"/>
                <a:gd name="connsiteX21" fmla="*/ 17145 w 106680"/>
                <a:gd name="connsiteY21" fmla="*/ 79057 h 126682"/>
                <a:gd name="connsiteX22" fmla="*/ 49530 w 106680"/>
                <a:gd name="connsiteY22" fmla="*/ 79057 h 126682"/>
                <a:gd name="connsiteX23" fmla="*/ 85725 w 106680"/>
                <a:gd name="connsiteY23" fmla="*/ 126682 h 126682"/>
                <a:gd name="connsiteX24" fmla="*/ 106680 w 106680"/>
                <a:gd name="connsiteY24" fmla="*/ 126682 h 126682"/>
                <a:gd name="connsiteX25" fmla="*/ 68580 w 106680"/>
                <a:gd name="connsiteY25" fmla="*/ 76200 h 126682"/>
                <a:gd name="connsiteX26" fmla="*/ 79058 w 106680"/>
                <a:gd name="connsiteY26" fmla="*/ 73343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6680" h="126682">
                  <a:moveTo>
                    <a:pt x="74295" y="57150"/>
                  </a:moveTo>
                  <a:cubicBezTo>
                    <a:pt x="71438" y="59055"/>
                    <a:pt x="68580" y="60960"/>
                    <a:pt x="64770" y="61913"/>
                  </a:cubicBezTo>
                  <a:cubicBezTo>
                    <a:pt x="60960" y="62865"/>
                    <a:pt x="57150" y="63818"/>
                    <a:pt x="52388" y="63818"/>
                  </a:cubicBezTo>
                  <a:lnTo>
                    <a:pt x="16193" y="63818"/>
                  </a:lnTo>
                  <a:lnTo>
                    <a:pt x="16193" y="17145"/>
                  </a:lnTo>
                  <a:lnTo>
                    <a:pt x="52388" y="17145"/>
                  </a:lnTo>
                  <a:cubicBezTo>
                    <a:pt x="61913" y="17145"/>
                    <a:pt x="69533" y="19050"/>
                    <a:pt x="74295" y="22860"/>
                  </a:cubicBezTo>
                  <a:cubicBezTo>
                    <a:pt x="79058" y="26670"/>
                    <a:pt x="81915" y="32385"/>
                    <a:pt x="81915" y="40005"/>
                  </a:cubicBezTo>
                  <a:cubicBezTo>
                    <a:pt x="81915" y="43815"/>
                    <a:pt x="80963" y="46672"/>
                    <a:pt x="80010" y="49530"/>
                  </a:cubicBezTo>
                  <a:cubicBezTo>
                    <a:pt x="79058" y="53340"/>
                    <a:pt x="77153" y="55245"/>
                    <a:pt x="74295" y="57150"/>
                  </a:cubicBezTo>
                  <a:moveTo>
                    <a:pt x="79058" y="73343"/>
                  </a:moveTo>
                  <a:cubicBezTo>
                    <a:pt x="82868" y="71438"/>
                    <a:pt x="86678" y="68580"/>
                    <a:pt x="90488" y="65722"/>
                  </a:cubicBezTo>
                  <a:cubicBezTo>
                    <a:pt x="93345" y="62865"/>
                    <a:pt x="96203" y="59055"/>
                    <a:pt x="98108" y="54293"/>
                  </a:cubicBezTo>
                  <a:cubicBezTo>
                    <a:pt x="100013" y="50482"/>
                    <a:pt x="100965" y="44768"/>
                    <a:pt x="100965" y="39052"/>
                  </a:cubicBezTo>
                  <a:cubicBezTo>
                    <a:pt x="100965" y="34290"/>
                    <a:pt x="100013" y="29527"/>
                    <a:pt x="98108" y="24765"/>
                  </a:cubicBezTo>
                  <a:cubicBezTo>
                    <a:pt x="96203" y="20002"/>
                    <a:pt x="94298" y="17145"/>
                    <a:pt x="90488" y="13335"/>
                  </a:cubicBezTo>
                  <a:cubicBezTo>
                    <a:pt x="86678" y="9525"/>
                    <a:pt x="80963" y="5715"/>
                    <a:pt x="75248" y="3810"/>
                  </a:cubicBezTo>
                  <a:cubicBezTo>
                    <a:pt x="69533" y="1905"/>
                    <a:pt x="61913" y="0"/>
                    <a:pt x="54293" y="0"/>
                  </a:cubicBezTo>
                  <a:lnTo>
                    <a:pt x="0" y="0"/>
                  </a:lnTo>
                  <a:lnTo>
                    <a:pt x="0" y="126682"/>
                  </a:lnTo>
                  <a:lnTo>
                    <a:pt x="17145" y="126682"/>
                  </a:lnTo>
                  <a:lnTo>
                    <a:pt x="17145" y="79057"/>
                  </a:lnTo>
                  <a:lnTo>
                    <a:pt x="49530" y="79057"/>
                  </a:lnTo>
                  <a:lnTo>
                    <a:pt x="85725" y="126682"/>
                  </a:lnTo>
                  <a:lnTo>
                    <a:pt x="106680" y="126682"/>
                  </a:lnTo>
                  <a:lnTo>
                    <a:pt x="68580" y="76200"/>
                  </a:lnTo>
                  <a:cubicBezTo>
                    <a:pt x="71438" y="76200"/>
                    <a:pt x="75248" y="74295"/>
                    <a:pt x="79058" y="73343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7E06B76F-3D79-4673-B7BC-19895B49932D}"/>
                </a:ext>
              </a:extLst>
            </p:cNvPr>
            <p:cNvSpPr/>
            <p:nvPr/>
          </p:nvSpPr>
          <p:spPr>
            <a:xfrm>
              <a:off x="5775007" y="3569969"/>
              <a:ext cx="111442" cy="126682"/>
            </a:xfrm>
            <a:custGeom>
              <a:avLst/>
              <a:gdLst>
                <a:gd name="connsiteX0" fmla="*/ 93345 w 111442"/>
                <a:gd name="connsiteY0" fmla="*/ 63818 h 126682"/>
                <a:gd name="connsiteX1" fmla="*/ 89535 w 111442"/>
                <a:gd name="connsiteY1" fmla="*/ 81915 h 126682"/>
                <a:gd name="connsiteX2" fmla="*/ 80010 w 111442"/>
                <a:gd name="connsiteY2" fmla="*/ 97155 h 126682"/>
                <a:gd name="connsiteX3" fmla="*/ 64770 w 111442"/>
                <a:gd name="connsiteY3" fmla="*/ 106680 h 126682"/>
                <a:gd name="connsiteX4" fmla="*/ 43815 w 111442"/>
                <a:gd name="connsiteY4" fmla="*/ 110490 h 126682"/>
                <a:gd name="connsiteX5" fmla="*/ 16192 w 111442"/>
                <a:gd name="connsiteY5" fmla="*/ 110490 h 126682"/>
                <a:gd name="connsiteX6" fmla="*/ 16192 w 111442"/>
                <a:gd name="connsiteY6" fmla="*/ 16193 h 126682"/>
                <a:gd name="connsiteX7" fmla="*/ 43815 w 111442"/>
                <a:gd name="connsiteY7" fmla="*/ 16193 h 126682"/>
                <a:gd name="connsiteX8" fmla="*/ 64770 w 111442"/>
                <a:gd name="connsiteY8" fmla="*/ 20003 h 126682"/>
                <a:gd name="connsiteX9" fmla="*/ 80010 w 111442"/>
                <a:gd name="connsiteY9" fmla="*/ 30480 h 126682"/>
                <a:gd name="connsiteX10" fmla="*/ 89535 w 111442"/>
                <a:gd name="connsiteY10" fmla="*/ 45720 h 126682"/>
                <a:gd name="connsiteX11" fmla="*/ 93345 w 111442"/>
                <a:gd name="connsiteY11" fmla="*/ 63818 h 126682"/>
                <a:gd name="connsiteX12" fmla="*/ 92392 w 111442"/>
                <a:gd name="connsiteY12" fmla="*/ 18098 h 126682"/>
                <a:gd name="connsiteX13" fmla="*/ 71438 w 111442"/>
                <a:gd name="connsiteY13" fmla="*/ 4763 h 126682"/>
                <a:gd name="connsiteX14" fmla="*/ 44767 w 111442"/>
                <a:gd name="connsiteY14" fmla="*/ 0 h 126682"/>
                <a:gd name="connsiteX15" fmla="*/ 0 w 111442"/>
                <a:gd name="connsiteY15" fmla="*/ 0 h 126682"/>
                <a:gd name="connsiteX16" fmla="*/ 0 w 111442"/>
                <a:gd name="connsiteY16" fmla="*/ 126682 h 126682"/>
                <a:gd name="connsiteX17" fmla="*/ 44767 w 111442"/>
                <a:gd name="connsiteY17" fmla="*/ 126682 h 126682"/>
                <a:gd name="connsiteX18" fmla="*/ 71438 w 111442"/>
                <a:gd name="connsiteY18" fmla="*/ 121920 h 126682"/>
                <a:gd name="connsiteX19" fmla="*/ 92392 w 111442"/>
                <a:gd name="connsiteY19" fmla="*/ 108585 h 126682"/>
                <a:gd name="connsiteX20" fmla="*/ 106680 w 111442"/>
                <a:gd name="connsiteY20" fmla="*/ 88582 h 126682"/>
                <a:gd name="connsiteX21" fmla="*/ 111442 w 111442"/>
                <a:gd name="connsiteY21" fmla="*/ 62865 h 126682"/>
                <a:gd name="connsiteX22" fmla="*/ 106680 w 111442"/>
                <a:gd name="connsiteY22" fmla="*/ 38100 h 126682"/>
                <a:gd name="connsiteX23" fmla="*/ 92392 w 111442"/>
                <a:gd name="connsiteY23" fmla="*/ 18098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1442" h="126682">
                  <a:moveTo>
                    <a:pt x="93345" y="63818"/>
                  </a:moveTo>
                  <a:cubicBezTo>
                    <a:pt x="93345" y="70485"/>
                    <a:pt x="92392" y="76200"/>
                    <a:pt x="89535" y="81915"/>
                  </a:cubicBezTo>
                  <a:cubicBezTo>
                    <a:pt x="87630" y="87630"/>
                    <a:pt x="83820" y="92393"/>
                    <a:pt x="80010" y="97155"/>
                  </a:cubicBezTo>
                  <a:cubicBezTo>
                    <a:pt x="76200" y="100965"/>
                    <a:pt x="70485" y="104775"/>
                    <a:pt x="64770" y="106680"/>
                  </a:cubicBezTo>
                  <a:cubicBezTo>
                    <a:pt x="59055" y="109538"/>
                    <a:pt x="51435" y="110490"/>
                    <a:pt x="43815" y="110490"/>
                  </a:cubicBezTo>
                  <a:lnTo>
                    <a:pt x="16192" y="110490"/>
                  </a:lnTo>
                  <a:lnTo>
                    <a:pt x="16192" y="16193"/>
                  </a:lnTo>
                  <a:lnTo>
                    <a:pt x="43815" y="16193"/>
                  </a:lnTo>
                  <a:cubicBezTo>
                    <a:pt x="51435" y="16193"/>
                    <a:pt x="58102" y="17145"/>
                    <a:pt x="64770" y="20003"/>
                  </a:cubicBezTo>
                  <a:cubicBezTo>
                    <a:pt x="70485" y="22860"/>
                    <a:pt x="76200" y="25718"/>
                    <a:pt x="80010" y="30480"/>
                  </a:cubicBezTo>
                  <a:cubicBezTo>
                    <a:pt x="83820" y="34290"/>
                    <a:pt x="87630" y="40005"/>
                    <a:pt x="89535" y="45720"/>
                  </a:cubicBezTo>
                  <a:cubicBezTo>
                    <a:pt x="92392" y="50482"/>
                    <a:pt x="93345" y="57150"/>
                    <a:pt x="93345" y="63818"/>
                  </a:cubicBezTo>
                  <a:moveTo>
                    <a:pt x="92392" y="18098"/>
                  </a:moveTo>
                  <a:cubicBezTo>
                    <a:pt x="86677" y="12382"/>
                    <a:pt x="79058" y="7620"/>
                    <a:pt x="71438" y="4763"/>
                  </a:cubicBezTo>
                  <a:cubicBezTo>
                    <a:pt x="62865" y="1905"/>
                    <a:pt x="54292" y="0"/>
                    <a:pt x="44767" y="0"/>
                  </a:cubicBezTo>
                  <a:lnTo>
                    <a:pt x="0" y="0"/>
                  </a:lnTo>
                  <a:lnTo>
                    <a:pt x="0" y="126682"/>
                  </a:lnTo>
                  <a:lnTo>
                    <a:pt x="44767" y="126682"/>
                  </a:lnTo>
                  <a:cubicBezTo>
                    <a:pt x="54292" y="126682"/>
                    <a:pt x="63817" y="124778"/>
                    <a:pt x="71438" y="121920"/>
                  </a:cubicBezTo>
                  <a:cubicBezTo>
                    <a:pt x="80010" y="119063"/>
                    <a:pt x="86677" y="114300"/>
                    <a:pt x="92392" y="108585"/>
                  </a:cubicBezTo>
                  <a:cubicBezTo>
                    <a:pt x="98108" y="102870"/>
                    <a:pt x="102870" y="96203"/>
                    <a:pt x="106680" y="88582"/>
                  </a:cubicBezTo>
                  <a:cubicBezTo>
                    <a:pt x="109538" y="80963"/>
                    <a:pt x="111442" y="72390"/>
                    <a:pt x="111442" y="62865"/>
                  </a:cubicBezTo>
                  <a:cubicBezTo>
                    <a:pt x="111442" y="54293"/>
                    <a:pt x="109538" y="45720"/>
                    <a:pt x="106680" y="38100"/>
                  </a:cubicBezTo>
                  <a:cubicBezTo>
                    <a:pt x="102870" y="30480"/>
                    <a:pt x="98108" y="23813"/>
                    <a:pt x="92392" y="18098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D45AE351-9C2F-4CA2-9168-7CC8A450D528}"/>
                </a:ext>
              </a:extLst>
            </p:cNvPr>
            <p:cNvSpPr/>
            <p:nvPr/>
          </p:nvSpPr>
          <p:spPr>
            <a:xfrm>
              <a:off x="5932170" y="3569017"/>
              <a:ext cx="129539" cy="127634"/>
            </a:xfrm>
            <a:custGeom>
              <a:avLst/>
              <a:gdLst>
                <a:gd name="connsiteX0" fmla="*/ 91440 w 129539"/>
                <a:gd name="connsiteY0" fmla="*/ 79057 h 127634"/>
                <a:gd name="connsiteX1" fmla="*/ 40005 w 129539"/>
                <a:gd name="connsiteY1" fmla="*/ 79057 h 127634"/>
                <a:gd name="connsiteX2" fmla="*/ 65722 w 129539"/>
                <a:gd name="connsiteY2" fmla="*/ 21907 h 127634"/>
                <a:gd name="connsiteX3" fmla="*/ 91440 w 129539"/>
                <a:gd name="connsiteY3" fmla="*/ 79057 h 127634"/>
                <a:gd name="connsiteX4" fmla="*/ 58102 w 129539"/>
                <a:gd name="connsiteY4" fmla="*/ 0 h 127634"/>
                <a:gd name="connsiteX5" fmla="*/ 0 w 129539"/>
                <a:gd name="connsiteY5" fmla="*/ 127635 h 127634"/>
                <a:gd name="connsiteX6" fmla="*/ 18097 w 129539"/>
                <a:gd name="connsiteY6" fmla="*/ 127635 h 127634"/>
                <a:gd name="connsiteX7" fmla="*/ 32385 w 129539"/>
                <a:gd name="connsiteY7" fmla="*/ 95250 h 127634"/>
                <a:gd name="connsiteX8" fmla="*/ 97155 w 129539"/>
                <a:gd name="connsiteY8" fmla="*/ 95250 h 127634"/>
                <a:gd name="connsiteX9" fmla="*/ 111442 w 129539"/>
                <a:gd name="connsiteY9" fmla="*/ 127635 h 127634"/>
                <a:gd name="connsiteX10" fmla="*/ 129540 w 129539"/>
                <a:gd name="connsiteY10" fmla="*/ 127635 h 127634"/>
                <a:gd name="connsiteX11" fmla="*/ 71438 w 129539"/>
                <a:gd name="connsiteY11" fmla="*/ 0 h 127634"/>
                <a:gd name="connsiteX12" fmla="*/ 58102 w 129539"/>
                <a:gd name="connsiteY12" fmla="*/ 0 h 127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9539" h="127634">
                  <a:moveTo>
                    <a:pt x="91440" y="79057"/>
                  </a:moveTo>
                  <a:lnTo>
                    <a:pt x="40005" y="79057"/>
                  </a:lnTo>
                  <a:lnTo>
                    <a:pt x="65722" y="21907"/>
                  </a:lnTo>
                  <a:lnTo>
                    <a:pt x="91440" y="79057"/>
                  </a:lnTo>
                  <a:close/>
                  <a:moveTo>
                    <a:pt x="58102" y="0"/>
                  </a:moveTo>
                  <a:lnTo>
                    <a:pt x="0" y="127635"/>
                  </a:lnTo>
                  <a:lnTo>
                    <a:pt x="18097" y="127635"/>
                  </a:lnTo>
                  <a:lnTo>
                    <a:pt x="32385" y="95250"/>
                  </a:lnTo>
                  <a:lnTo>
                    <a:pt x="97155" y="95250"/>
                  </a:lnTo>
                  <a:lnTo>
                    <a:pt x="111442" y="127635"/>
                  </a:lnTo>
                  <a:lnTo>
                    <a:pt x="129540" y="127635"/>
                  </a:lnTo>
                  <a:lnTo>
                    <a:pt x="71438" y="0"/>
                  </a:lnTo>
                  <a:lnTo>
                    <a:pt x="58102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3532F6B5-81CE-4D51-B649-E76D0053BB97}"/>
                </a:ext>
              </a:extLst>
            </p:cNvPr>
            <p:cNvSpPr/>
            <p:nvPr/>
          </p:nvSpPr>
          <p:spPr>
            <a:xfrm>
              <a:off x="6096000" y="3569969"/>
              <a:ext cx="100012" cy="126682"/>
            </a:xfrm>
            <a:custGeom>
              <a:avLst/>
              <a:gdLst>
                <a:gd name="connsiteX0" fmla="*/ 0 w 100012"/>
                <a:gd name="connsiteY0" fmla="*/ 16193 h 126682"/>
                <a:gd name="connsiteX1" fmla="*/ 40958 w 100012"/>
                <a:gd name="connsiteY1" fmla="*/ 16193 h 126682"/>
                <a:gd name="connsiteX2" fmla="*/ 40958 w 100012"/>
                <a:gd name="connsiteY2" fmla="*/ 126682 h 126682"/>
                <a:gd name="connsiteX3" fmla="*/ 58103 w 100012"/>
                <a:gd name="connsiteY3" fmla="*/ 126682 h 126682"/>
                <a:gd name="connsiteX4" fmla="*/ 58103 w 100012"/>
                <a:gd name="connsiteY4" fmla="*/ 16193 h 126682"/>
                <a:gd name="connsiteX5" fmla="*/ 100013 w 100012"/>
                <a:gd name="connsiteY5" fmla="*/ 16193 h 126682"/>
                <a:gd name="connsiteX6" fmla="*/ 100013 w 100012"/>
                <a:gd name="connsiteY6" fmla="*/ 0 h 126682"/>
                <a:gd name="connsiteX7" fmla="*/ 0 w 100012"/>
                <a:gd name="connsiteY7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012" h="126682">
                  <a:moveTo>
                    <a:pt x="0" y="16193"/>
                  </a:moveTo>
                  <a:lnTo>
                    <a:pt x="40958" y="16193"/>
                  </a:lnTo>
                  <a:lnTo>
                    <a:pt x="40958" y="126682"/>
                  </a:lnTo>
                  <a:lnTo>
                    <a:pt x="58103" y="126682"/>
                  </a:lnTo>
                  <a:lnTo>
                    <a:pt x="58103" y="16193"/>
                  </a:lnTo>
                  <a:lnTo>
                    <a:pt x="100013" y="16193"/>
                  </a:lnTo>
                  <a:lnTo>
                    <a:pt x="10001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1A3B54E9-2992-48F7-9CB0-F5BE4907E2B7}"/>
                </a:ext>
              </a:extLst>
            </p:cNvPr>
            <p:cNvSpPr/>
            <p:nvPr/>
          </p:nvSpPr>
          <p:spPr>
            <a:xfrm>
              <a:off x="6224587" y="3569017"/>
              <a:ext cx="129540" cy="127634"/>
            </a:xfrm>
            <a:custGeom>
              <a:avLst/>
              <a:gdLst>
                <a:gd name="connsiteX0" fmla="*/ 91440 w 129540"/>
                <a:gd name="connsiteY0" fmla="*/ 79057 h 127634"/>
                <a:gd name="connsiteX1" fmla="*/ 40005 w 129540"/>
                <a:gd name="connsiteY1" fmla="*/ 79057 h 127634"/>
                <a:gd name="connsiteX2" fmla="*/ 65722 w 129540"/>
                <a:gd name="connsiteY2" fmla="*/ 21907 h 127634"/>
                <a:gd name="connsiteX3" fmla="*/ 91440 w 129540"/>
                <a:gd name="connsiteY3" fmla="*/ 79057 h 127634"/>
                <a:gd name="connsiteX4" fmla="*/ 58103 w 129540"/>
                <a:gd name="connsiteY4" fmla="*/ 0 h 127634"/>
                <a:gd name="connsiteX5" fmla="*/ 0 w 129540"/>
                <a:gd name="connsiteY5" fmla="*/ 127635 h 127634"/>
                <a:gd name="connsiteX6" fmla="*/ 18097 w 129540"/>
                <a:gd name="connsiteY6" fmla="*/ 127635 h 127634"/>
                <a:gd name="connsiteX7" fmla="*/ 32385 w 129540"/>
                <a:gd name="connsiteY7" fmla="*/ 95250 h 127634"/>
                <a:gd name="connsiteX8" fmla="*/ 97155 w 129540"/>
                <a:gd name="connsiteY8" fmla="*/ 95250 h 127634"/>
                <a:gd name="connsiteX9" fmla="*/ 111442 w 129540"/>
                <a:gd name="connsiteY9" fmla="*/ 127635 h 127634"/>
                <a:gd name="connsiteX10" fmla="*/ 129540 w 129540"/>
                <a:gd name="connsiteY10" fmla="*/ 127635 h 127634"/>
                <a:gd name="connsiteX11" fmla="*/ 71438 w 129540"/>
                <a:gd name="connsiteY11" fmla="*/ 0 h 127634"/>
                <a:gd name="connsiteX12" fmla="*/ 58103 w 129540"/>
                <a:gd name="connsiteY12" fmla="*/ 0 h 127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9540" h="127634">
                  <a:moveTo>
                    <a:pt x="91440" y="79057"/>
                  </a:moveTo>
                  <a:lnTo>
                    <a:pt x="40005" y="79057"/>
                  </a:lnTo>
                  <a:lnTo>
                    <a:pt x="65722" y="21907"/>
                  </a:lnTo>
                  <a:lnTo>
                    <a:pt x="91440" y="79057"/>
                  </a:lnTo>
                  <a:close/>
                  <a:moveTo>
                    <a:pt x="58103" y="0"/>
                  </a:moveTo>
                  <a:lnTo>
                    <a:pt x="0" y="127635"/>
                  </a:lnTo>
                  <a:lnTo>
                    <a:pt x="18097" y="127635"/>
                  </a:lnTo>
                  <a:lnTo>
                    <a:pt x="32385" y="95250"/>
                  </a:lnTo>
                  <a:lnTo>
                    <a:pt x="97155" y="95250"/>
                  </a:lnTo>
                  <a:lnTo>
                    <a:pt x="111442" y="127635"/>
                  </a:lnTo>
                  <a:lnTo>
                    <a:pt x="129540" y="127635"/>
                  </a:lnTo>
                  <a:lnTo>
                    <a:pt x="71438" y="0"/>
                  </a:lnTo>
                  <a:lnTo>
                    <a:pt x="58103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D506680E-44BA-4C52-9FE0-2DBAD5F228CD}"/>
                </a:ext>
              </a:extLst>
            </p:cNvPr>
            <p:cNvSpPr/>
            <p:nvPr/>
          </p:nvSpPr>
          <p:spPr>
            <a:xfrm>
              <a:off x="6675119" y="3569017"/>
              <a:ext cx="129540" cy="127634"/>
            </a:xfrm>
            <a:custGeom>
              <a:avLst/>
              <a:gdLst>
                <a:gd name="connsiteX0" fmla="*/ 91440 w 129540"/>
                <a:gd name="connsiteY0" fmla="*/ 79057 h 127634"/>
                <a:gd name="connsiteX1" fmla="*/ 40005 w 129540"/>
                <a:gd name="connsiteY1" fmla="*/ 79057 h 127634"/>
                <a:gd name="connsiteX2" fmla="*/ 65723 w 129540"/>
                <a:gd name="connsiteY2" fmla="*/ 21907 h 127634"/>
                <a:gd name="connsiteX3" fmla="*/ 91440 w 129540"/>
                <a:gd name="connsiteY3" fmla="*/ 79057 h 127634"/>
                <a:gd name="connsiteX4" fmla="*/ 58103 w 129540"/>
                <a:gd name="connsiteY4" fmla="*/ 0 h 127634"/>
                <a:gd name="connsiteX5" fmla="*/ 0 w 129540"/>
                <a:gd name="connsiteY5" fmla="*/ 127635 h 127634"/>
                <a:gd name="connsiteX6" fmla="*/ 18098 w 129540"/>
                <a:gd name="connsiteY6" fmla="*/ 127635 h 127634"/>
                <a:gd name="connsiteX7" fmla="*/ 32385 w 129540"/>
                <a:gd name="connsiteY7" fmla="*/ 95250 h 127634"/>
                <a:gd name="connsiteX8" fmla="*/ 97155 w 129540"/>
                <a:gd name="connsiteY8" fmla="*/ 95250 h 127634"/>
                <a:gd name="connsiteX9" fmla="*/ 111443 w 129540"/>
                <a:gd name="connsiteY9" fmla="*/ 127635 h 127634"/>
                <a:gd name="connsiteX10" fmla="*/ 129540 w 129540"/>
                <a:gd name="connsiteY10" fmla="*/ 127635 h 127634"/>
                <a:gd name="connsiteX11" fmla="*/ 71438 w 129540"/>
                <a:gd name="connsiteY11" fmla="*/ 0 h 127634"/>
                <a:gd name="connsiteX12" fmla="*/ 58103 w 129540"/>
                <a:gd name="connsiteY12" fmla="*/ 0 h 127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9540" h="127634">
                  <a:moveTo>
                    <a:pt x="91440" y="79057"/>
                  </a:moveTo>
                  <a:lnTo>
                    <a:pt x="40005" y="79057"/>
                  </a:lnTo>
                  <a:lnTo>
                    <a:pt x="65723" y="21907"/>
                  </a:lnTo>
                  <a:lnTo>
                    <a:pt x="91440" y="79057"/>
                  </a:lnTo>
                  <a:close/>
                  <a:moveTo>
                    <a:pt x="58103" y="0"/>
                  </a:moveTo>
                  <a:lnTo>
                    <a:pt x="0" y="127635"/>
                  </a:lnTo>
                  <a:lnTo>
                    <a:pt x="18098" y="127635"/>
                  </a:lnTo>
                  <a:lnTo>
                    <a:pt x="32385" y="95250"/>
                  </a:lnTo>
                  <a:lnTo>
                    <a:pt x="97155" y="95250"/>
                  </a:lnTo>
                  <a:lnTo>
                    <a:pt x="111443" y="127635"/>
                  </a:lnTo>
                  <a:lnTo>
                    <a:pt x="129540" y="127635"/>
                  </a:lnTo>
                  <a:lnTo>
                    <a:pt x="71438" y="0"/>
                  </a:lnTo>
                  <a:lnTo>
                    <a:pt x="58103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9C3C4EAE-9FF1-41D7-9048-33013AD8261E}"/>
                </a:ext>
              </a:extLst>
            </p:cNvPr>
            <p:cNvSpPr/>
            <p:nvPr/>
          </p:nvSpPr>
          <p:spPr>
            <a:xfrm>
              <a:off x="6858000" y="3569969"/>
              <a:ext cx="107632" cy="126682"/>
            </a:xfrm>
            <a:custGeom>
              <a:avLst/>
              <a:gdLst>
                <a:gd name="connsiteX0" fmla="*/ 91440 w 107632"/>
                <a:gd name="connsiteY0" fmla="*/ 96203 h 126682"/>
                <a:gd name="connsiteX1" fmla="*/ 16193 w 107632"/>
                <a:gd name="connsiteY1" fmla="*/ 953 h 126682"/>
                <a:gd name="connsiteX2" fmla="*/ 16193 w 107632"/>
                <a:gd name="connsiteY2" fmla="*/ 0 h 126682"/>
                <a:gd name="connsiteX3" fmla="*/ 0 w 107632"/>
                <a:gd name="connsiteY3" fmla="*/ 0 h 126682"/>
                <a:gd name="connsiteX4" fmla="*/ 0 w 107632"/>
                <a:gd name="connsiteY4" fmla="*/ 126682 h 126682"/>
                <a:gd name="connsiteX5" fmla="*/ 17145 w 107632"/>
                <a:gd name="connsiteY5" fmla="*/ 126682 h 126682"/>
                <a:gd name="connsiteX6" fmla="*/ 17145 w 107632"/>
                <a:gd name="connsiteY6" fmla="*/ 28575 h 126682"/>
                <a:gd name="connsiteX7" fmla="*/ 94297 w 107632"/>
                <a:gd name="connsiteY7" fmla="*/ 126682 h 126682"/>
                <a:gd name="connsiteX8" fmla="*/ 107632 w 107632"/>
                <a:gd name="connsiteY8" fmla="*/ 126682 h 126682"/>
                <a:gd name="connsiteX9" fmla="*/ 107632 w 107632"/>
                <a:gd name="connsiteY9" fmla="*/ 0 h 126682"/>
                <a:gd name="connsiteX10" fmla="*/ 91440 w 107632"/>
                <a:gd name="connsiteY10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632" h="126682">
                  <a:moveTo>
                    <a:pt x="91440" y="96203"/>
                  </a:moveTo>
                  <a:lnTo>
                    <a:pt x="16193" y="953"/>
                  </a:lnTo>
                  <a:lnTo>
                    <a:pt x="16193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17145" y="126682"/>
                  </a:lnTo>
                  <a:lnTo>
                    <a:pt x="17145" y="28575"/>
                  </a:lnTo>
                  <a:lnTo>
                    <a:pt x="94297" y="126682"/>
                  </a:lnTo>
                  <a:lnTo>
                    <a:pt x="107632" y="126682"/>
                  </a:lnTo>
                  <a:lnTo>
                    <a:pt x="107632" y="0"/>
                  </a:lnTo>
                  <a:lnTo>
                    <a:pt x="9144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B8E6D5A8-B29D-4440-BDED-66B0F505524E}"/>
                </a:ext>
              </a:extLst>
            </p:cNvPr>
            <p:cNvSpPr/>
            <p:nvPr/>
          </p:nvSpPr>
          <p:spPr>
            <a:xfrm>
              <a:off x="7017067" y="3569017"/>
              <a:ext cx="129539" cy="127634"/>
            </a:xfrm>
            <a:custGeom>
              <a:avLst/>
              <a:gdLst>
                <a:gd name="connsiteX0" fmla="*/ 91440 w 129539"/>
                <a:gd name="connsiteY0" fmla="*/ 79057 h 127634"/>
                <a:gd name="connsiteX1" fmla="*/ 40005 w 129539"/>
                <a:gd name="connsiteY1" fmla="*/ 79057 h 127634"/>
                <a:gd name="connsiteX2" fmla="*/ 65722 w 129539"/>
                <a:gd name="connsiteY2" fmla="*/ 21907 h 127634"/>
                <a:gd name="connsiteX3" fmla="*/ 91440 w 129539"/>
                <a:gd name="connsiteY3" fmla="*/ 79057 h 127634"/>
                <a:gd name="connsiteX4" fmla="*/ 58102 w 129539"/>
                <a:gd name="connsiteY4" fmla="*/ 0 h 127634"/>
                <a:gd name="connsiteX5" fmla="*/ 0 w 129539"/>
                <a:gd name="connsiteY5" fmla="*/ 127635 h 127634"/>
                <a:gd name="connsiteX6" fmla="*/ 18097 w 129539"/>
                <a:gd name="connsiteY6" fmla="*/ 127635 h 127634"/>
                <a:gd name="connsiteX7" fmla="*/ 32385 w 129539"/>
                <a:gd name="connsiteY7" fmla="*/ 95250 h 127634"/>
                <a:gd name="connsiteX8" fmla="*/ 97155 w 129539"/>
                <a:gd name="connsiteY8" fmla="*/ 95250 h 127634"/>
                <a:gd name="connsiteX9" fmla="*/ 111442 w 129539"/>
                <a:gd name="connsiteY9" fmla="*/ 127635 h 127634"/>
                <a:gd name="connsiteX10" fmla="*/ 129540 w 129539"/>
                <a:gd name="connsiteY10" fmla="*/ 127635 h 127634"/>
                <a:gd name="connsiteX11" fmla="*/ 71438 w 129539"/>
                <a:gd name="connsiteY11" fmla="*/ 0 h 127634"/>
                <a:gd name="connsiteX12" fmla="*/ 58102 w 129539"/>
                <a:gd name="connsiteY12" fmla="*/ 0 h 127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9539" h="127634">
                  <a:moveTo>
                    <a:pt x="91440" y="79057"/>
                  </a:moveTo>
                  <a:lnTo>
                    <a:pt x="40005" y="79057"/>
                  </a:lnTo>
                  <a:lnTo>
                    <a:pt x="65722" y="21907"/>
                  </a:lnTo>
                  <a:lnTo>
                    <a:pt x="91440" y="79057"/>
                  </a:lnTo>
                  <a:close/>
                  <a:moveTo>
                    <a:pt x="58102" y="0"/>
                  </a:moveTo>
                  <a:lnTo>
                    <a:pt x="0" y="127635"/>
                  </a:lnTo>
                  <a:lnTo>
                    <a:pt x="18097" y="127635"/>
                  </a:lnTo>
                  <a:lnTo>
                    <a:pt x="32385" y="95250"/>
                  </a:lnTo>
                  <a:lnTo>
                    <a:pt x="97155" y="95250"/>
                  </a:lnTo>
                  <a:lnTo>
                    <a:pt x="111442" y="127635"/>
                  </a:lnTo>
                  <a:lnTo>
                    <a:pt x="129540" y="127635"/>
                  </a:lnTo>
                  <a:lnTo>
                    <a:pt x="71438" y="0"/>
                  </a:lnTo>
                  <a:lnTo>
                    <a:pt x="58102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F1C933D8-BC53-45AC-BED7-8535057DC71B}"/>
                </a:ext>
              </a:extLst>
            </p:cNvPr>
            <p:cNvSpPr/>
            <p:nvPr/>
          </p:nvSpPr>
          <p:spPr>
            <a:xfrm>
              <a:off x="7195184" y="3569017"/>
              <a:ext cx="116205" cy="131444"/>
            </a:xfrm>
            <a:custGeom>
              <a:avLst/>
              <a:gdLst>
                <a:gd name="connsiteX0" fmla="*/ 60960 w 116205"/>
                <a:gd name="connsiteY0" fmla="*/ 74295 h 131444"/>
                <a:gd name="connsiteX1" fmla="*/ 98108 w 116205"/>
                <a:gd name="connsiteY1" fmla="*/ 74295 h 131444"/>
                <a:gd name="connsiteX2" fmla="*/ 98108 w 116205"/>
                <a:gd name="connsiteY2" fmla="*/ 102870 h 131444"/>
                <a:gd name="connsiteX3" fmla="*/ 83820 w 116205"/>
                <a:gd name="connsiteY3" fmla="*/ 110490 h 131444"/>
                <a:gd name="connsiteX4" fmla="*/ 64770 w 116205"/>
                <a:gd name="connsiteY4" fmla="*/ 114300 h 131444"/>
                <a:gd name="connsiteX5" fmla="*/ 44768 w 116205"/>
                <a:gd name="connsiteY5" fmla="*/ 110490 h 131444"/>
                <a:gd name="connsiteX6" fmla="*/ 29528 w 116205"/>
                <a:gd name="connsiteY6" fmla="*/ 100013 h 131444"/>
                <a:gd name="connsiteX7" fmla="*/ 20003 w 116205"/>
                <a:gd name="connsiteY7" fmla="*/ 84772 h 131444"/>
                <a:gd name="connsiteX8" fmla="*/ 16193 w 116205"/>
                <a:gd name="connsiteY8" fmla="*/ 64770 h 131444"/>
                <a:gd name="connsiteX9" fmla="*/ 20003 w 116205"/>
                <a:gd name="connsiteY9" fmla="*/ 45720 h 131444"/>
                <a:gd name="connsiteX10" fmla="*/ 29528 w 116205"/>
                <a:gd name="connsiteY10" fmla="*/ 30480 h 131444"/>
                <a:gd name="connsiteX11" fmla="*/ 43815 w 116205"/>
                <a:gd name="connsiteY11" fmla="*/ 20002 h 131444"/>
                <a:gd name="connsiteX12" fmla="*/ 61913 w 116205"/>
                <a:gd name="connsiteY12" fmla="*/ 16193 h 131444"/>
                <a:gd name="connsiteX13" fmla="*/ 73343 w 116205"/>
                <a:gd name="connsiteY13" fmla="*/ 17145 h 131444"/>
                <a:gd name="connsiteX14" fmla="*/ 82868 w 116205"/>
                <a:gd name="connsiteY14" fmla="*/ 20002 h 131444"/>
                <a:gd name="connsiteX15" fmla="*/ 91440 w 116205"/>
                <a:gd name="connsiteY15" fmla="*/ 23813 h 131444"/>
                <a:gd name="connsiteX16" fmla="*/ 99060 w 116205"/>
                <a:gd name="connsiteY16" fmla="*/ 29527 h 131444"/>
                <a:gd name="connsiteX17" fmla="*/ 100013 w 116205"/>
                <a:gd name="connsiteY17" fmla="*/ 30480 h 131444"/>
                <a:gd name="connsiteX18" fmla="*/ 111443 w 116205"/>
                <a:gd name="connsiteY18" fmla="*/ 17145 h 131444"/>
                <a:gd name="connsiteX19" fmla="*/ 110490 w 116205"/>
                <a:gd name="connsiteY19" fmla="*/ 16193 h 131444"/>
                <a:gd name="connsiteX20" fmla="*/ 100965 w 116205"/>
                <a:gd name="connsiteY20" fmla="*/ 9525 h 131444"/>
                <a:gd name="connsiteX21" fmla="*/ 90488 w 116205"/>
                <a:gd name="connsiteY21" fmla="*/ 3810 h 131444"/>
                <a:gd name="connsiteX22" fmla="*/ 78105 w 116205"/>
                <a:gd name="connsiteY22" fmla="*/ 952 h 131444"/>
                <a:gd name="connsiteX23" fmla="*/ 63818 w 116205"/>
                <a:gd name="connsiteY23" fmla="*/ 0 h 131444"/>
                <a:gd name="connsiteX24" fmla="*/ 38100 w 116205"/>
                <a:gd name="connsiteY24" fmla="*/ 5715 h 131444"/>
                <a:gd name="connsiteX25" fmla="*/ 18097 w 116205"/>
                <a:gd name="connsiteY25" fmla="*/ 20002 h 131444"/>
                <a:gd name="connsiteX26" fmla="*/ 4763 w 116205"/>
                <a:gd name="connsiteY26" fmla="*/ 40957 h 131444"/>
                <a:gd name="connsiteX27" fmla="*/ 0 w 116205"/>
                <a:gd name="connsiteY27" fmla="*/ 65722 h 131444"/>
                <a:gd name="connsiteX28" fmla="*/ 4763 w 116205"/>
                <a:gd name="connsiteY28" fmla="*/ 91440 h 131444"/>
                <a:gd name="connsiteX29" fmla="*/ 18097 w 116205"/>
                <a:gd name="connsiteY29" fmla="*/ 112395 h 131444"/>
                <a:gd name="connsiteX30" fmla="*/ 38100 w 116205"/>
                <a:gd name="connsiteY30" fmla="*/ 126682 h 131444"/>
                <a:gd name="connsiteX31" fmla="*/ 64770 w 116205"/>
                <a:gd name="connsiteY31" fmla="*/ 131445 h 131444"/>
                <a:gd name="connsiteX32" fmla="*/ 93345 w 116205"/>
                <a:gd name="connsiteY32" fmla="*/ 125730 h 131444"/>
                <a:gd name="connsiteX33" fmla="*/ 115253 w 116205"/>
                <a:gd name="connsiteY33" fmla="*/ 112395 h 131444"/>
                <a:gd name="connsiteX34" fmla="*/ 116205 w 116205"/>
                <a:gd name="connsiteY34" fmla="*/ 111443 h 131444"/>
                <a:gd name="connsiteX35" fmla="*/ 116205 w 116205"/>
                <a:gd name="connsiteY35" fmla="*/ 60007 h 131444"/>
                <a:gd name="connsiteX36" fmla="*/ 61913 w 116205"/>
                <a:gd name="connsiteY36" fmla="*/ 60007 h 131444"/>
                <a:gd name="connsiteX37" fmla="*/ 61913 w 116205"/>
                <a:gd name="connsiteY37" fmla="*/ 74295 h 131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16205" h="131444">
                  <a:moveTo>
                    <a:pt x="60960" y="74295"/>
                  </a:moveTo>
                  <a:lnTo>
                    <a:pt x="98108" y="74295"/>
                  </a:lnTo>
                  <a:lnTo>
                    <a:pt x="98108" y="102870"/>
                  </a:lnTo>
                  <a:cubicBezTo>
                    <a:pt x="94297" y="105727"/>
                    <a:pt x="89535" y="108585"/>
                    <a:pt x="83820" y="110490"/>
                  </a:cubicBezTo>
                  <a:cubicBezTo>
                    <a:pt x="78105" y="112395"/>
                    <a:pt x="71438" y="114300"/>
                    <a:pt x="64770" y="114300"/>
                  </a:cubicBezTo>
                  <a:cubicBezTo>
                    <a:pt x="57150" y="114300"/>
                    <a:pt x="50483" y="113347"/>
                    <a:pt x="44768" y="110490"/>
                  </a:cubicBezTo>
                  <a:cubicBezTo>
                    <a:pt x="39053" y="107632"/>
                    <a:pt x="34290" y="104775"/>
                    <a:pt x="29528" y="100013"/>
                  </a:cubicBezTo>
                  <a:cubicBezTo>
                    <a:pt x="25718" y="95250"/>
                    <a:pt x="21908" y="90488"/>
                    <a:pt x="20003" y="84772"/>
                  </a:cubicBezTo>
                  <a:cubicBezTo>
                    <a:pt x="18097" y="79057"/>
                    <a:pt x="16193" y="72390"/>
                    <a:pt x="16193" y="64770"/>
                  </a:cubicBezTo>
                  <a:cubicBezTo>
                    <a:pt x="16193" y="58102"/>
                    <a:pt x="17145" y="51435"/>
                    <a:pt x="20003" y="45720"/>
                  </a:cubicBezTo>
                  <a:cubicBezTo>
                    <a:pt x="21908" y="40005"/>
                    <a:pt x="25718" y="34290"/>
                    <a:pt x="29528" y="30480"/>
                  </a:cubicBezTo>
                  <a:cubicBezTo>
                    <a:pt x="33338" y="25718"/>
                    <a:pt x="38100" y="22860"/>
                    <a:pt x="43815" y="20002"/>
                  </a:cubicBezTo>
                  <a:cubicBezTo>
                    <a:pt x="49530" y="17145"/>
                    <a:pt x="55245" y="16193"/>
                    <a:pt x="61913" y="16193"/>
                  </a:cubicBezTo>
                  <a:cubicBezTo>
                    <a:pt x="65722" y="16193"/>
                    <a:pt x="70485" y="16193"/>
                    <a:pt x="73343" y="17145"/>
                  </a:cubicBezTo>
                  <a:cubicBezTo>
                    <a:pt x="77153" y="18097"/>
                    <a:pt x="80010" y="19050"/>
                    <a:pt x="82868" y="20002"/>
                  </a:cubicBezTo>
                  <a:cubicBezTo>
                    <a:pt x="85725" y="20955"/>
                    <a:pt x="88583" y="22860"/>
                    <a:pt x="91440" y="23813"/>
                  </a:cubicBezTo>
                  <a:cubicBezTo>
                    <a:pt x="94297" y="25718"/>
                    <a:pt x="96203" y="27622"/>
                    <a:pt x="99060" y="29527"/>
                  </a:cubicBezTo>
                  <a:lnTo>
                    <a:pt x="100013" y="30480"/>
                  </a:lnTo>
                  <a:lnTo>
                    <a:pt x="111443" y="17145"/>
                  </a:lnTo>
                  <a:lnTo>
                    <a:pt x="110490" y="16193"/>
                  </a:lnTo>
                  <a:cubicBezTo>
                    <a:pt x="107633" y="13335"/>
                    <a:pt x="103822" y="11430"/>
                    <a:pt x="100965" y="9525"/>
                  </a:cubicBezTo>
                  <a:cubicBezTo>
                    <a:pt x="98108" y="7620"/>
                    <a:pt x="94297" y="5715"/>
                    <a:pt x="90488" y="3810"/>
                  </a:cubicBezTo>
                  <a:cubicBezTo>
                    <a:pt x="86678" y="1905"/>
                    <a:pt x="82868" y="952"/>
                    <a:pt x="78105" y="952"/>
                  </a:cubicBezTo>
                  <a:cubicBezTo>
                    <a:pt x="73343" y="0"/>
                    <a:pt x="68580" y="0"/>
                    <a:pt x="63818" y="0"/>
                  </a:cubicBezTo>
                  <a:cubicBezTo>
                    <a:pt x="54293" y="0"/>
                    <a:pt x="45720" y="1905"/>
                    <a:pt x="38100" y="5715"/>
                  </a:cubicBezTo>
                  <a:cubicBezTo>
                    <a:pt x="30480" y="9525"/>
                    <a:pt x="23813" y="14288"/>
                    <a:pt x="18097" y="20002"/>
                  </a:cubicBezTo>
                  <a:cubicBezTo>
                    <a:pt x="12383" y="25718"/>
                    <a:pt x="8572" y="33338"/>
                    <a:pt x="4763" y="40957"/>
                  </a:cubicBezTo>
                  <a:cubicBezTo>
                    <a:pt x="1905" y="48577"/>
                    <a:pt x="0" y="57150"/>
                    <a:pt x="0" y="65722"/>
                  </a:cubicBezTo>
                  <a:cubicBezTo>
                    <a:pt x="0" y="74295"/>
                    <a:pt x="1905" y="82868"/>
                    <a:pt x="4763" y="91440"/>
                  </a:cubicBezTo>
                  <a:cubicBezTo>
                    <a:pt x="7620" y="99060"/>
                    <a:pt x="12383" y="106680"/>
                    <a:pt x="18097" y="112395"/>
                  </a:cubicBezTo>
                  <a:cubicBezTo>
                    <a:pt x="23813" y="118110"/>
                    <a:pt x="30480" y="122872"/>
                    <a:pt x="38100" y="126682"/>
                  </a:cubicBezTo>
                  <a:cubicBezTo>
                    <a:pt x="45720" y="130493"/>
                    <a:pt x="55245" y="131445"/>
                    <a:pt x="64770" y="131445"/>
                  </a:cubicBezTo>
                  <a:cubicBezTo>
                    <a:pt x="75247" y="131445"/>
                    <a:pt x="84772" y="129540"/>
                    <a:pt x="93345" y="125730"/>
                  </a:cubicBezTo>
                  <a:cubicBezTo>
                    <a:pt x="101918" y="121920"/>
                    <a:pt x="109538" y="117157"/>
                    <a:pt x="115253" y="112395"/>
                  </a:cubicBezTo>
                  <a:lnTo>
                    <a:pt x="116205" y="111443"/>
                  </a:lnTo>
                  <a:lnTo>
                    <a:pt x="116205" y="60007"/>
                  </a:lnTo>
                  <a:lnTo>
                    <a:pt x="61913" y="60007"/>
                  </a:lnTo>
                  <a:lnTo>
                    <a:pt x="61913" y="7429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CC6EEB25-626E-4635-A02D-B8E2E6F1CFB4}"/>
                </a:ext>
              </a:extLst>
            </p:cNvPr>
            <p:cNvSpPr/>
            <p:nvPr/>
          </p:nvSpPr>
          <p:spPr>
            <a:xfrm>
              <a:off x="7370444" y="3569969"/>
              <a:ext cx="93345" cy="126682"/>
            </a:xfrm>
            <a:custGeom>
              <a:avLst/>
              <a:gdLst>
                <a:gd name="connsiteX0" fmla="*/ 17145 w 93345"/>
                <a:gd name="connsiteY0" fmla="*/ 70485 h 126682"/>
                <a:gd name="connsiteX1" fmla="*/ 84773 w 93345"/>
                <a:gd name="connsiteY1" fmla="*/ 70485 h 126682"/>
                <a:gd name="connsiteX2" fmla="*/ 84773 w 93345"/>
                <a:gd name="connsiteY2" fmla="*/ 55245 h 126682"/>
                <a:gd name="connsiteX3" fmla="*/ 17145 w 93345"/>
                <a:gd name="connsiteY3" fmla="*/ 55245 h 126682"/>
                <a:gd name="connsiteX4" fmla="*/ 17145 w 93345"/>
                <a:gd name="connsiteY4" fmla="*/ 16193 h 126682"/>
                <a:gd name="connsiteX5" fmla="*/ 92393 w 93345"/>
                <a:gd name="connsiteY5" fmla="*/ 16193 h 126682"/>
                <a:gd name="connsiteX6" fmla="*/ 92393 w 93345"/>
                <a:gd name="connsiteY6" fmla="*/ 0 h 126682"/>
                <a:gd name="connsiteX7" fmla="*/ 0 w 93345"/>
                <a:gd name="connsiteY7" fmla="*/ 0 h 126682"/>
                <a:gd name="connsiteX8" fmla="*/ 0 w 93345"/>
                <a:gd name="connsiteY8" fmla="*/ 126682 h 126682"/>
                <a:gd name="connsiteX9" fmla="*/ 93345 w 93345"/>
                <a:gd name="connsiteY9" fmla="*/ 126682 h 126682"/>
                <a:gd name="connsiteX10" fmla="*/ 93345 w 93345"/>
                <a:gd name="connsiteY10" fmla="*/ 111443 h 126682"/>
                <a:gd name="connsiteX11" fmla="*/ 17145 w 93345"/>
                <a:gd name="connsiteY11" fmla="*/ 111443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3345" h="126682">
                  <a:moveTo>
                    <a:pt x="17145" y="70485"/>
                  </a:moveTo>
                  <a:lnTo>
                    <a:pt x="84773" y="70485"/>
                  </a:lnTo>
                  <a:lnTo>
                    <a:pt x="84773" y="55245"/>
                  </a:lnTo>
                  <a:lnTo>
                    <a:pt x="17145" y="55245"/>
                  </a:lnTo>
                  <a:lnTo>
                    <a:pt x="17145" y="16193"/>
                  </a:lnTo>
                  <a:lnTo>
                    <a:pt x="92393" y="16193"/>
                  </a:lnTo>
                  <a:lnTo>
                    <a:pt x="92393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93345" y="126682"/>
                  </a:lnTo>
                  <a:lnTo>
                    <a:pt x="93345" y="111443"/>
                  </a:lnTo>
                  <a:lnTo>
                    <a:pt x="17145" y="11144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54CFE5C0-C6C2-4B32-8A2E-E1BFFCBC5605}"/>
                </a:ext>
              </a:extLst>
            </p:cNvPr>
            <p:cNvSpPr/>
            <p:nvPr/>
          </p:nvSpPr>
          <p:spPr>
            <a:xfrm>
              <a:off x="7519987" y="3569969"/>
              <a:ext cx="121919" cy="126682"/>
            </a:xfrm>
            <a:custGeom>
              <a:avLst/>
              <a:gdLst>
                <a:gd name="connsiteX0" fmla="*/ 60960 w 121919"/>
                <a:gd name="connsiteY0" fmla="*/ 66675 h 126682"/>
                <a:gd name="connsiteX1" fmla="*/ 17145 w 121919"/>
                <a:gd name="connsiteY1" fmla="*/ 0 h 126682"/>
                <a:gd name="connsiteX2" fmla="*/ 0 w 121919"/>
                <a:gd name="connsiteY2" fmla="*/ 0 h 126682"/>
                <a:gd name="connsiteX3" fmla="*/ 0 w 121919"/>
                <a:gd name="connsiteY3" fmla="*/ 126682 h 126682"/>
                <a:gd name="connsiteX4" fmla="*/ 17145 w 121919"/>
                <a:gd name="connsiteY4" fmla="*/ 126682 h 126682"/>
                <a:gd name="connsiteX5" fmla="*/ 17145 w 121919"/>
                <a:gd name="connsiteY5" fmla="*/ 30480 h 126682"/>
                <a:gd name="connsiteX6" fmla="*/ 59055 w 121919"/>
                <a:gd name="connsiteY6" fmla="*/ 92393 h 126682"/>
                <a:gd name="connsiteX7" fmla="*/ 59055 w 121919"/>
                <a:gd name="connsiteY7" fmla="*/ 93345 h 126682"/>
                <a:gd name="connsiteX8" fmla="*/ 61913 w 121919"/>
                <a:gd name="connsiteY8" fmla="*/ 93345 h 126682"/>
                <a:gd name="connsiteX9" fmla="*/ 104775 w 121919"/>
                <a:gd name="connsiteY9" fmla="*/ 30480 h 126682"/>
                <a:gd name="connsiteX10" fmla="*/ 104775 w 121919"/>
                <a:gd name="connsiteY10" fmla="*/ 126682 h 126682"/>
                <a:gd name="connsiteX11" fmla="*/ 121920 w 121919"/>
                <a:gd name="connsiteY11" fmla="*/ 126682 h 126682"/>
                <a:gd name="connsiteX12" fmla="*/ 121920 w 121919"/>
                <a:gd name="connsiteY12" fmla="*/ 0 h 126682"/>
                <a:gd name="connsiteX13" fmla="*/ 104775 w 121919"/>
                <a:gd name="connsiteY13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1919" h="126682">
                  <a:moveTo>
                    <a:pt x="60960" y="66675"/>
                  </a:moveTo>
                  <a:lnTo>
                    <a:pt x="17145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17145" y="126682"/>
                  </a:lnTo>
                  <a:lnTo>
                    <a:pt x="17145" y="30480"/>
                  </a:lnTo>
                  <a:lnTo>
                    <a:pt x="59055" y="92393"/>
                  </a:lnTo>
                  <a:lnTo>
                    <a:pt x="59055" y="93345"/>
                  </a:lnTo>
                  <a:lnTo>
                    <a:pt x="61913" y="93345"/>
                  </a:lnTo>
                  <a:lnTo>
                    <a:pt x="104775" y="30480"/>
                  </a:lnTo>
                  <a:lnTo>
                    <a:pt x="104775" y="126682"/>
                  </a:lnTo>
                  <a:lnTo>
                    <a:pt x="121920" y="126682"/>
                  </a:lnTo>
                  <a:lnTo>
                    <a:pt x="121920" y="0"/>
                  </a:lnTo>
                  <a:lnTo>
                    <a:pt x="104775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D145C21E-7898-4F42-9636-B22FE9583943}"/>
                </a:ext>
              </a:extLst>
            </p:cNvPr>
            <p:cNvSpPr/>
            <p:nvPr/>
          </p:nvSpPr>
          <p:spPr>
            <a:xfrm>
              <a:off x="7704772" y="3569969"/>
              <a:ext cx="93345" cy="126682"/>
            </a:xfrm>
            <a:custGeom>
              <a:avLst/>
              <a:gdLst>
                <a:gd name="connsiteX0" fmla="*/ 17145 w 93345"/>
                <a:gd name="connsiteY0" fmla="*/ 70485 h 126682"/>
                <a:gd name="connsiteX1" fmla="*/ 84772 w 93345"/>
                <a:gd name="connsiteY1" fmla="*/ 70485 h 126682"/>
                <a:gd name="connsiteX2" fmla="*/ 84772 w 93345"/>
                <a:gd name="connsiteY2" fmla="*/ 55245 h 126682"/>
                <a:gd name="connsiteX3" fmla="*/ 17145 w 93345"/>
                <a:gd name="connsiteY3" fmla="*/ 55245 h 126682"/>
                <a:gd name="connsiteX4" fmla="*/ 17145 w 93345"/>
                <a:gd name="connsiteY4" fmla="*/ 16193 h 126682"/>
                <a:gd name="connsiteX5" fmla="*/ 92393 w 93345"/>
                <a:gd name="connsiteY5" fmla="*/ 16193 h 126682"/>
                <a:gd name="connsiteX6" fmla="*/ 92393 w 93345"/>
                <a:gd name="connsiteY6" fmla="*/ 0 h 126682"/>
                <a:gd name="connsiteX7" fmla="*/ 0 w 93345"/>
                <a:gd name="connsiteY7" fmla="*/ 0 h 126682"/>
                <a:gd name="connsiteX8" fmla="*/ 0 w 93345"/>
                <a:gd name="connsiteY8" fmla="*/ 126682 h 126682"/>
                <a:gd name="connsiteX9" fmla="*/ 93345 w 93345"/>
                <a:gd name="connsiteY9" fmla="*/ 126682 h 126682"/>
                <a:gd name="connsiteX10" fmla="*/ 93345 w 93345"/>
                <a:gd name="connsiteY10" fmla="*/ 111443 h 126682"/>
                <a:gd name="connsiteX11" fmla="*/ 17145 w 93345"/>
                <a:gd name="connsiteY11" fmla="*/ 111443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3345" h="126682">
                  <a:moveTo>
                    <a:pt x="17145" y="70485"/>
                  </a:moveTo>
                  <a:lnTo>
                    <a:pt x="84772" y="70485"/>
                  </a:lnTo>
                  <a:lnTo>
                    <a:pt x="84772" y="55245"/>
                  </a:lnTo>
                  <a:lnTo>
                    <a:pt x="17145" y="55245"/>
                  </a:lnTo>
                  <a:lnTo>
                    <a:pt x="17145" y="16193"/>
                  </a:lnTo>
                  <a:lnTo>
                    <a:pt x="92393" y="16193"/>
                  </a:lnTo>
                  <a:lnTo>
                    <a:pt x="92393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93345" y="126682"/>
                  </a:lnTo>
                  <a:lnTo>
                    <a:pt x="93345" y="111443"/>
                  </a:lnTo>
                  <a:lnTo>
                    <a:pt x="17145" y="11144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C2BD1F48-F511-43EF-B639-DF545167B308}"/>
                </a:ext>
              </a:extLst>
            </p:cNvPr>
            <p:cNvSpPr/>
            <p:nvPr/>
          </p:nvSpPr>
          <p:spPr>
            <a:xfrm>
              <a:off x="7854315" y="3569969"/>
              <a:ext cx="107632" cy="126682"/>
            </a:xfrm>
            <a:custGeom>
              <a:avLst/>
              <a:gdLst>
                <a:gd name="connsiteX0" fmla="*/ 91440 w 107632"/>
                <a:gd name="connsiteY0" fmla="*/ 96203 h 126682"/>
                <a:gd name="connsiteX1" fmla="*/ 16192 w 107632"/>
                <a:gd name="connsiteY1" fmla="*/ 953 h 126682"/>
                <a:gd name="connsiteX2" fmla="*/ 16192 w 107632"/>
                <a:gd name="connsiteY2" fmla="*/ 0 h 126682"/>
                <a:gd name="connsiteX3" fmla="*/ 0 w 107632"/>
                <a:gd name="connsiteY3" fmla="*/ 0 h 126682"/>
                <a:gd name="connsiteX4" fmla="*/ 0 w 107632"/>
                <a:gd name="connsiteY4" fmla="*/ 126682 h 126682"/>
                <a:gd name="connsiteX5" fmla="*/ 17145 w 107632"/>
                <a:gd name="connsiteY5" fmla="*/ 126682 h 126682"/>
                <a:gd name="connsiteX6" fmla="*/ 17145 w 107632"/>
                <a:gd name="connsiteY6" fmla="*/ 28575 h 126682"/>
                <a:gd name="connsiteX7" fmla="*/ 94297 w 107632"/>
                <a:gd name="connsiteY7" fmla="*/ 126682 h 126682"/>
                <a:gd name="connsiteX8" fmla="*/ 107632 w 107632"/>
                <a:gd name="connsiteY8" fmla="*/ 126682 h 126682"/>
                <a:gd name="connsiteX9" fmla="*/ 107632 w 107632"/>
                <a:gd name="connsiteY9" fmla="*/ 0 h 126682"/>
                <a:gd name="connsiteX10" fmla="*/ 91440 w 107632"/>
                <a:gd name="connsiteY10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632" h="126682">
                  <a:moveTo>
                    <a:pt x="91440" y="96203"/>
                  </a:moveTo>
                  <a:lnTo>
                    <a:pt x="16192" y="953"/>
                  </a:lnTo>
                  <a:lnTo>
                    <a:pt x="16192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17145" y="126682"/>
                  </a:lnTo>
                  <a:lnTo>
                    <a:pt x="17145" y="28575"/>
                  </a:lnTo>
                  <a:lnTo>
                    <a:pt x="94297" y="126682"/>
                  </a:lnTo>
                  <a:lnTo>
                    <a:pt x="107632" y="126682"/>
                  </a:lnTo>
                  <a:lnTo>
                    <a:pt x="107632" y="0"/>
                  </a:lnTo>
                  <a:lnTo>
                    <a:pt x="9144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FC15B330-0B2D-4B8D-A729-B03DAA27C113}"/>
                </a:ext>
              </a:extLst>
            </p:cNvPr>
            <p:cNvSpPr/>
            <p:nvPr/>
          </p:nvSpPr>
          <p:spPr>
            <a:xfrm>
              <a:off x="8017192" y="3569969"/>
              <a:ext cx="100012" cy="126682"/>
            </a:xfrm>
            <a:custGeom>
              <a:avLst/>
              <a:gdLst>
                <a:gd name="connsiteX0" fmla="*/ 0 w 100012"/>
                <a:gd name="connsiteY0" fmla="*/ 0 h 126682"/>
                <a:gd name="connsiteX1" fmla="*/ 0 w 100012"/>
                <a:gd name="connsiteY1" fmla="*/ 16193 h 126682"/>
                <a:gd name="connsiteX2" fmla="*/ 40957 w 100012"/>
                <a:gd name="connsiteY2" fmla="*/ 16193 h 126682"/>
                <a:gd name="connsiteX3" fmla="*/ 40957 w 100012"/>
                <a:gd name="connsiteY3" fmla="*/ 126682 h 126682"/>
                <a:gd name="connsiteX4" fmla="*/ 58102 w 100012"/>
                <a:gd name="connsiteY4" fmla="*/ 126682 h 126682"/>
                <a:gd name="connsiteX5" fmla="*/ 58102 w 100012"/>
                <a:gd name="connsiteY5" fmla="*/ 16193 h 126682"/>
                <a:gd name="connsiteX6" fmla="*/ 100013 w 100012"/>
                <a:gd name="connsiteY6" fmla="*/ 16193 h 126682"/>
                <a:gd name="connsiteX7" fmla="*/ 100013 w 100012"/>
                <a:gd name="connsiteY7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012" h="126682">
                  <a:moveTo>
                    <a:pt x="0" y="0"/>
                  </a:moveTo>
                  <a:lnTo>
                    <a:pt x="0" y="16193"/>
                  </a:lnTo>
                  <a:lnTo>
                    <a:pt x="40957" y="16193"/>
                  </a:lnTo>
                  <a:lnTo>
                    <a:pt x="40957" y="126682"/>
                  </a:lnTo>
                  <a:lnTo>
                    <a:pt x="58102" y="126682"/>
                  </a:lnTo>
                  <a:lnTo>
                    <a:pt x="58102" y="16193"/>
                  </a:lnTo>
                  <a:lnTo>
                    <a:pt x="100013" y="16193"/>
                  </a:lnTo>
                  <a:lnTo>
                    <a:pt x="100013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B519532D-8C1C-411A-893A-956F2810342C}"/>
                </a:ext>
              </a:extLst>
            </p:cNvPr>
            <p:cNvSpPr/>
            <p:nvPr/>
          </p:nvSpPr>
          <p:spPr>
            <a:xfrm>
              <a:off x="4057650" y="3162299"/>
              <a:ext cx="534352" cy="534352"/>
            </a:xfrm>
            <a:custGeom>
              <a:avLst/>
              <a:gdLst>
                <a:gd name="connsiteX0" fmla="*/ 41910 w 534352"/>
                <a:gd name="connsiteY0" fmla="*/ 493395 h 534352"/>
                <a:gd name="connsiteX1" fmla="*/ 41910 w 534352"/>
                <a:gd name="connsiteY1" fmla="*/ 41910 h 534352"/>
                <a:gd name="connsiteX2" fmla="*/ 492443 w 534352"/>
                <a:gd name="connsiteY2" fmla="*/ 41910 h 534352"/>
                <a:gd name="connsiteX3" fmla="*/ 492443 w 534352"/>
                <a:gd name="connsiteY3" fmla="*/ 367665 h 534352"/>
                <a:gd name="connsiteX4" fmla="*/ 534353 w 534352"/>
                <a:gd name="connsiteY4" fmla="*/ 367665 h 534352"/>
                <a:gd name="connsiteX5" fmla="*/ 534353 w 534352"/>
                <a:gd name="connsiteY5" fmla="*/ 0 h 534352"/>
                <a:gd name="connsiteX6" fmla="*/ 0 w 534352"/>
                <a:gd name="connsiteY6" fmla="*/ 0 h 534352"/>
                <a:gd name="connsiteX7" fmla="*/ 0 w 534352"/>
                <a:gd name="connsiteY7" fmla="*/ 534353 h 534352"/>
                <a:gd name="connsiteX8" fmla="*/ 534353 w 534352"/>
                <a:gd name="connsiteY8" fmla="*/ 534353 h 534352"/>
                <a:gd name="connsiteX9" fmla="*/ 534353 w 534352"/>
                <a:gd name="connsiteY9" fmla="*/ 493395 h 53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4352" h="534352">
                  <a:moveTo>
                    <a:pt x="41910" y="493395"/>
                  </a:moveTo>
                  <a:lnTo>
                    <a:pt x="41910" y="41910"/>
                  </a:lnTo>
                  <a:lnTo>
                    <a:pt x="492443" y="41910"/>
                  </a:lnTo>
                  <a:lnTo>
                    <a:pt x="492443" y="367665"/>
                  </a:lnTo>
                  <a:lnTo>
                    <a:pt x="534353" y="367665"/>
                  </a:lnTo>
                  <a:lnTo>
                    <a:pt x="534353" y="0"/>
                  </a:lnTo>
                  <a:lnTo>
                    <a:pt x="0" y="0"/>
                  </a:lnTo>
                  <a:lnTo>
                    <a:pt x="0" y="534353"/>
                  </a:lnTo>
                  <a:lnTo>
                    <a:pt x="534353" y="534353"/>
                  </a:lnTo>
                  <a:lnTo>
                    <a:pt x="534353" y="49339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A9F642F8-E2CE-4126-BB55-94DD73EA782C}"/>
                </a:ext>
              </a:extLst>
            </p:cNvPr>
            <p:cNvSpPr/>
            <p:nvPr/>
          </p:nvSpPr>
          <p:spPr>
            <a:xfrm>
              <a:off x="4550092" y="3570922"/>
              <a:ext cx="41909" cy="41909"/>
            </a:xfrm>
            <a:custGeom>
              <a:avLst/>
              <a:gdLst>
                <a:gd name="connsiteX0" fmla="*/ 0 w 41909"/>
                <a:gd name="connsiteY0" fmla="*/ 0 h 41909"/>
                <a:gd name="connsiteX1" fmla="*/ 41910 w 41909"/>
                <a:gd name="connsiteY1" fmla="*/ 0 h 41909"/>
                <a:gd name="connsiteX2" fmla="*/ 41910 w 41909"/>
                <a:gd name="connsiteY2" fmla="*/ 41910 h 41909"/>
                <a:gd name="connsiteX3" fmla="*/ 0 w 41909"/>
                <a:gd name="connsiteY3" fmla="*/ 41910 h 41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909" h="41909">
                  <a:moveTo>
                    <a:pt x="0" y="0"/>
                  </a:moveTo>
                  <a:lnTo>
                    <a:pt x="41910" y="0"/>
                  </a:lnTo>
                  <a:lnTo>
                    <a:pt x="41910" y="41910"/>
                  </a:lnTo>
                  <a:lnTo>
                    <a:pt x="0" y="4191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68AACC8C-54AF-4587-8A6F-F3A732388F41}"/>
                </a:ext>
              </a:extLst>
            </p:cNvPr>
            <p:cNvSpPr/>
            <p:nvPr/>
          </p:nvSpPr>
          <p:spPr>
            <a:xfrm>
              <a:off x="6502717" y="3569969"/>
              <a:ext cx="120967" cy="126682"/>
            </a:xfrm>
            <a:custGeom>
              <a:avLst/>
              <a:gdLst>
                <a:gd name="connsiteX0" fmla="*/ 60960 w 120967"/>
                <a:gd name="connsiteY0" fmla="*/ 66675 h 126682"/>
                <a:gd name="connsiteX1" fmla="*/ 16192 w 120967"/>
                <a:gd name="connsiteY1" fmla="*/ 0 h 126682"/>
                <a:gd name="connsiteX2" fmla="*/ 0 w 120967"/>
                <a:gd name="connsiteY2" fmla="*/ 0 h 126682"/>
                <a:gd name="connsiteX3" fmla="*/ 0 w 120967"/>
                <a:gd name="connsiteY3" fmla="*/ 126682 h 126682"/>
                <a:gd name="connsiteX4" fmla="*/ 17145 w 120967"/>
                <a:gd name="connsiteY4" fmla="*/ 126682 h 126682"/>
                <a:gd name="connsiteX5" fmla="*/ 17145 w 120967"/>
                <a:gd name="connsiteY5" fmla="*/ 30480 h 126682"/>
                <a:gd name="connsiteX6" fmla="*/ 60007 w 120967"/>
                <a:gd name="connsiteY6" fmla="*/ 94298 h 126682"/>
                <a:gd name="connsiteX7" fmla="*/ 61913 w 120967"/>
                <a:gd name="connsiteY7" fmla="*/ 93345 h 126682"/>
                <a:gd name="connsiteX8" fmla="*/ 103822 w 120967"/>
                <a:gd name="connsiteY8" fmla="*/ 30480 h 126682"/>
                <a:gd name="connsiteX9" fmla="*/ 103822 w 120967"/>
                <a:gd name="connsiteY9" fmla="*/ 126682 h 126682"/>
                <a:gd name="connsiteX10" fmla="*/ 120967 w 120967"/>
                <a:gd name="connsiteY10" fmla="*/ 126682 h 126682"/>
                <a:gd name="connsiteX11" fmla="*/ 120967 w 120967"/>
                <a:gd name="connsiteY11" fmla="*/ 0 h 126682"/>
                <a:gd name="connsiteX12" fmla="*/ 104775 w 120967"/>
                <a:gd name="connsiteY12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0967" h="126682">
                  <a:moveTo>
                    <a:pt x="60960" y="66675"/>
                  </a:moveTo>
                  <a:lnTo>
                    <a:pt x="16192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17145" y="126682"/>
                  </a:lnTo>
                  <a:lnTo>
                    <a:pt x="17145" y="30480"/>
                  </a:lnTo>
                  <a:lnTo>
                    <a:pt x="60007" y="94298"/>
                  </a:lnTo>
                  <a:lnTo>
                    <a:pt x="61913" y="93345"/>
                  </a:lnTo>
                  <a:lnTo>
                    <a:pt x="103822" y="30480"/>
                  </a:lnTo>
                  <a:lnTo>
                    <a:pt x="103822" y="126682"/>
                  </a:lnTo>
                  <a:lnTo>
                    <a:pt x="120967" y="126682"/>
                  </a:lnTo>
                  <a:lnTo>
                    <a:pt x="120967" y="0"/>
                  </a:lnTo>
                  <a:lnTo>
                    <a:pt x="104775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47496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 - Forres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E9D77A7-1E13-4993-9496-F85DBA75839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E9BAEA3-0EB9-40DE-BBF3-53525AE91633}"/>
              </a:ext>
            </a:extLst>
          </p:cNvPr>
          <p:cNvSpPr/>
          <p:nvPr/>
        </p:nvSpPr>
        <p:spPr>
          <a:xfrm>
            <a:off x="7" y="4953000"/>
            <a:ext cx="9753594" cy="190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69487C2-F002-40BE-97D5-6355F2E7197A}"/>
              </a:ext>
            </a:extLst>
          </p:cNvPr>
          <p:cNvSpPr/>
          <p:nvPr/>
        </p:nvSpPr>
        <p:spPr>
          <a:xfrm>
            <a:off x="9940924" y="4953000"/>
            <a:ext cx="187319" cy="190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DB5F679-8D00-42EE-AAD8-ECFA68E81E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" y="1524000"/>
            <a:ext cx="10128244" cy="3429000"/>
          </a:xfrm>
          <a:prstGeom prst="rect">
            <a:avLst/>
          </a:prstGeom>
          <a:noFill/>
        </p:spPr>
        <p:txBody>
          <a:bodyPr lIns="540000" bIns="432000" anchor="b">
            <a:noAutofit/>
          </a:bodyPr>
          <a:lstStyle>
            <a:lvl1pPr>
              <a:lnSpc>
                <a:spcPct val="93000"/>
              </a:lnSpc>
              <a:defRPr sz="48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grpSp>
        <p:nvGrpSpPr>
          <p:cNvPr id="45" name="Graphic 1">
            <a:extLst>
              <a:ext uri="{FF2B5EF4-FFF2-40B4-BE49-F238E27FC236}">
                <a16:creationId xmlns:a16="http://schemas.microsoft.com/office/drawing/2014/main" id="{DB9478FE-E8E1-4C39-9DAD-F47AE60B3278}"/>
              </a:ext>
            </a:extLst>
          </p:cNvPr>
          <p:cNvGrpSpPr>
            <a:grpSpLocks noChangeAspect="1"/>
          </p:cNvGrpSpPr>
          <p:nvPr/>
        </p:nvGrpSpPr>
        <p:grpSpPr>
          <a:xfrm>
            <a:off x="561967" y="570045"/>
            <a:ext cx="2337757" cy="309600"/>
            <a:chOff x="4057650" y="3157537"/>
            <a:chExt cx="4076700" cy="542925"/>
          </a:xfrm>
        </p:grpSpPr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C39A6004-0A3C-4F57-9D53-255C035163D7}"/>
                </a:ext>
              </a:extLst>
            </p:cNvPr>
            <p:cNvSpPr/>
            <p:nvPr/>
          </p:nvSpPr>
          <p:spPr>
            <a:xfrm>
              <a:off x="4700587" y="3158489"/>
              <a:ext cx="267652" cy="316229"/>
            </a:xfrm>
            <a:custGeom>
              <a:avLst/>
              <a:gdLst>
                <a:gd name="connsiteX0" fmla="*/ 0 w 267652"/>
                <a:gd name="connsiteY0" fmla="*/ 265748 h 316229"/>
                <a:gd name="connsiteX1" fmla="*/ 47625 w 267652"/>
                <a:gd name="connsiteY1" fmla="*/ 209550 h 316229"/>
                <a:gd name="connsiteX2" fmla="*/ 146685 w 267652"/>
                <a:gd name="connsiteY2" fmla="*/ 246698 h 316229"/>
                <a:gd name="connsiteX3" fmla="*/ 181927 w 267652"/>
                <a:gd name="connsiteY3" fmla="*/ 225743 h 316229"/>
                <a:gd name="connsiteX4" fmla="*/ 181927 w 267652"/>
                <a:gd name="connsiteY4" fmla="*/ 224790 h 316229"/>
                <a:gd name="connsiteX5" fmla="*/ 130492 w 267652"/>
                <a:gd name="connsiteY5" fmla="*/ 195263 h 316229"/>
                <a:gd name="connsiteX6" fmla="*/ 14288 w 267652"/>
                <a:gd name="connsiteY6" fmla="*/ 99060 h 316229"/>
                <a:gd name="connsiteX7" fmla="*/ 14288 w 267652"/>
                <a:gd name="connsiteY7" fmla="*/ 98108 h 316229"/>
                <a:gd name="connsiteX8" fmla="*/ 132398 w 267652"/>
                <a:gd name="connsiteY8" fmla="*/ 0 h 316229"/>
                <a:gd name="connsiteX9" fmla="*/ 258127 w 267652"/>
                <a:gd name="connsiteY9" fmla="*/ 40958 h 316229"/>
                <a:gd name="connsiteX10" fmla="*/ 215265 w 267652"/>
                <a:gd name="connsiteY10" fmla="*/ 100965 h 316229"/>
                <a:gd name="connsiteX11" fmla="*/ 129540 w 267652"/>
                <a:gd name="connsiteY11" fmla="*/ 70485 h 316229"/>
                <a:gd name="connsiteX12" fmla="*/ 100013 w 267652"/>
                <a:gd name="connsiteY12" fmla="*/ 89535 h 316229"/>
                <a:gd name="connsiteX13" fmla="*/ 100013 w 267652"/>
                <a:gd name="connsiteY13" fmla="*/ 90488 h 316229"/>
                <a:gd name="connsiteX14" fmla="*/ 153352 w 267652"/>
                <a:gd name="connsiteY14" fmla="*/ 120015 h 316229"/>
                <a:gd name="connsiteX15" fmla="*/ 267653 w 267652"/>
                <a:gd name="connsiteY15" fmla="*/ 215265 h 316229"/>
                <a:gd name="connsiteX16" fmla="*/ 267653 w 267652"/>
                <a:gd name="connsiteY16" fmla="*/ 216218 h 316229"/>
                <a:gd name="connsiteX17" fmla="*/ 143827 w 267652"/>
                <a:gd name="connsiteY17" fmla="*/ 316230 h 316229"/>
                <a:gd name="connsiteX18" fmla="*/ 0 w 267652"/>
                <a:gd name="connsiteY18" fmla="*/ 265748 h 316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67652" h="316229">
                  <a:moveTo>
                    <a:pt x="0" y="265748"/>
                  </a:moveTo>
                  <a:lnTo>
                    <a:pt x="47625" y="209550"/>
                  </a:lnTo>
                  <a:cubicBezTo>
                    <a:pt x="78105" y="233363"/>
                    <a:pt x="111442" y="246698"/>
                    <a:pt x="146685" y="246698"/>
                  </a:cubicBezTo>
                  <a:cubicBezTo>
                    <a:pt x="169545" y="246698"/>
                    <a:pt x="181927" y="239078"/>
                    <a:pt x="181927" y="225743"/>
                  </a:cubicBezTo>
                  <a:lnTo>
                    <a:pt x="181927" y="224790"/>
                  </a:lnTo>
                  <a:cubicBezTo>
                    <a:pt x="181927" y="212408"/>
                    <a:pt x="171450" y="204788"/>
                    <a:pt x="130492" y="195263"/>
                  </a:cubicBezTo>
                  <a:cubicBezTo>
                    <a:pt x="64770" y="180023"/>
                    <a:pt x="14288" y="161925"/>
                    <a:pt x="14288" y="99060"/>
                  </a:cubicBezTo>
                  <a:lnTo>
                    <a:pt x="14288" y="98108"/>
                  </a:lnTo>
                  <a:cubicBezTo>
                    <a:pt x="14288" y="40958"/>
                    <a:pt x="59055" y="0"/>
                    <a:pt x="132398" y="0"/>
                  </a:cubicBezTo>
                  <a:cubicBezTo>
                    <a:pt x="184785" y="0"/>
                    <a:pt x="224790" y="14288"/>
                    <a:pt x="258127" y="40958"/>
                  </a:cubicBezTo>
                  <a:lnTo>
                    <a:pt x="215265" y="100965"/>
                  </a:lnTo>
                  <a:cubicBezTo>
                    <a:pt x="187642" y="80963"/>
                    <a:pt x="157163" y="70485"/>
                    <a:pt x="129540" y="70485"/>
                  </a:cubicBezTo>
                  <a:cubicBezTo>
                    <a:pt x="109538" y="70485"/>
                    <a:pt x="100013" y="79058"/>
                    <a:pt x="100013" y="89535"/>
                  </a:cubicBezTo>
                  <a:lnTo>
                    <a:pt x="100013" y="90488"/>
                  </a:lnTo>
                  <a:cubicBezTo>
                    <a:pt x="100013" y="104775"/>
                    <a:pt x="110490" y="110490"/>
                    <a:pt x="153352" y="120015"/>
                  </a:cubicBezTo>
                  <a:cubicBezTo>
                    <a:pt x="223838" y="135255"/>
                    <a:pt x="267653" y="158115"/>
                    <a:pt x="267653" y="215265"/>
                  </a:cubicBezTo>
                  <a:lnTo>
                    <a:pt x="267653" y="216218"/>
                  </a:lnTo>
                  <a:cubicBezTo>
                    <a:pt x="267653" y="279083"/>
                    <a:pt x="218123" y="316230"/>
                    <a:pt x="143827" y="316230"/>
                  </a:cubicBezTo>
                  <a:cubicBezTo>
                    <a:pt x="88583" y="316230"/>
                    <a:pt x="37148" y="299085"/>
                    <a:pt x="0" y="265748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BC793C33-5D43-458F-9F3A-7B55CAF4F4CC}"/>
                </a:ext>
              </a:extLst>
            </p:cNvPr>
            <p:cNvSpPr/>
            <p:nvPr/>
          </p:nvSpPr>
          <p:spPr>
            <a:xfrm>
              <a:off x="4982527" y="3163252"/>
              <a:ext cx="268605" cy="306704"/>
            </a:xfrm>
            <a:custGeom>
              <a:avLst/>
              <a:gdLst>
                <a:gd name="connsiteX0" fmla="*/ 92393 w 268605"/>
                <a:gd name="connsiteY0" fmla="*/ 74295 h 306704"/>
                <a:gd name="connsiteX1" fmla="*/ 0 w 268605"/>
                <a:gd name="connsiteY1" fmla="*/ 74295 h 306704"/>
                <a:gd name="connsiteX2" fmla="*/ 0 w 268605"/>
                <a:gd name="connsiteY2" fmla="*/ 0 h 306704"/>
                <a:gd name="connsiteX3" fmla="*/ 268605 w 268605"/>
                <a:gd name="connsiteY3" fmla="*/ 0 h 306704"/>
                <a:gd name="connsiteX4" fmla="*/ 268605 w 268605"/>
                <a:gd name="connsiteY4" fmla="*/ 74295 h 306704"/>
                <a:gd name="connsiteX5" fmla="*/ 177165 w 268605"/>
                <a:gd name="connsiteY5" fmla="*/ 74295 h 306704"/>
                <a:gd name="connsiteX6" fmla="*/ 177165 w 268605"/>
                <a:gd name="connsiteY6" fmla="*/ 306705 h 306704"/>
                <a:gd name="connsiteX7" fmla="*/ 92393 w 268605"/>
                <a:gd name="connsiteY7" fmla="*/ 306705 h 306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8605" h="306704">
                  <a:moveTo>
                    <a:pt x="92393" y="74295"/>
                  </a:moveTo>
                  <a:lnTo>
                    <a:pt x="0" y="74295"/>
                  </a:lnTo>
                  <a:lnTo>
                    <a:pt x="0" y="0"/>
                  </a:lnTo>
                  <a:lnTo>
                    <a:pt x="268605" y="0"/>
                  </a:lnTo>
                  <a:lnTo>
                    <a:pt x="268605" y="74295"/>
                  </a:lnTo>
                  <a:lnTo>
                    <a:pt x="177165" y="74295"/>
                  </a:lnTo>
                  <a:lnTo>
                    <a:pt x="177165" y="306705"/>
                  </a:lnTo>
                  <a:lnTo>
                    <a:pt x="92393" y="30670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F5543EB6-73B3-418C-9E9A-EE2EFA13E4E4}"/>
                </a:ext>
              </a:extLst>
            </p:cNvPr>
            <p:cNvSpPr/>
            <p:nvPr/>
          </p:nvSpPr>
          <p:spPr>
            <a:xfrm>
              <a:off x="5294947" y="3163252"/>
              <a:ext cx="85725" cy="305752"/>
            </a:xfrm>
            <a:custGeom>
              <a:avLst/>
              <a:gdLst>
                <a:gd name="connsiteX0" fmla="*/ 0 w 85725"/>
                <a:gd name="connsiteY0" fmla="*/ 0 h 305752"/>
                <a:gd name="connsiteX1" fmla="*/ 85725 w 85725"/>
                <a:gd name="connsiteY1" fmla="*/ 0 h 305752"/>
                <a:gd name="connsiteX2" fmla="*/ 85725 w 85725"/>
                <a:gd name="connsiteY2" fmla="*/ 305753 h 305752"/>
                <a:gd name="connsiteX3" fmla="*/ 0 w 85725"/>
                <a:gd name="connsiteY3" fmla="*/ 305753 h 305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5" h="305752">
                  <a:moveTo>
                    <a:pt x="0" y="0"/>
                  </a:moveTo>
                  <a:lnTo>
                    <a:pt x="85725" y="0"/>
                  </a:lnTo>
                  <a:lnTo>
                    <a:pt x="85725" y="305753"/>
                  </a:lnTo>
                  <a:lnTo>
                    <a:pt x="0" y="30575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E7EB21B7-E0EF-4FFF-82CD-7EDB66246565}"/>
                </a:ext>
              </a:extLst>
            </p:cNvPr>
            <p:cNvSpPr/>
            <p:nvPr/>
          </p:nvSpPr>
          <p:spPr>
            <a:xfrm>
              <a:off x="5435917" y="3163252"/>
              <a:ext cx="274320" cy="306704"/>
            </a:xfrm>
            <a:custGeom>
              <a:avLst/>
              <a:gdLst>
                <a:gd name="connsiteX0" fmla="*/ 147638 w 274320"/>
                <a:gd name="connsiteY0" fmla="*/ 238125 h 306704"/>
                <a:gd name="connsiteX1" fmla="*/ 188595 w 274320"/>
                <a:gd name="connsiteY1" fmla="*/ 210503 h 306704"/>
                <a:gd name="connsiteX2" fmla="*/ 188595 w 274320"/>
                <a:gd name="connsiteY2" fmla="*/ 209550 h 306704"/>
                <a:gd name="connsiteX3" fmla="*/ 146685 w 274320"/>
                <a:gd name="connsiteY3" fmla="*/ 181928 h 306704"/>
                <a:gd name="connsiteX4" fmla="*/ 81915 w 274320"/>
                <a:gd name="connsiteY4" fmla="*/ 181928 h 306704"/>
                <a:gd name="connsiteX5" fmla="*/ 81915 w 274320"/>
                <a:gd name="connsiteY5" fmla="*/ 238125 h 306704"/>
                <a:gd name="connsiteX6" fmla="*/ 147638 w 274320"/>
                <a:gd name="connsiteY6" fmla="*/ 238125 h 306704"/>
                <a:gd name="connsiteX7" fmla="*/ 135255 w 274320"/>
                <a:gd name="connsiteY7" fmla="*/ 121920 h 306704"/>
                <a:gd name="connsiteX8" fmla="*/ 175260 w 274320"/>
                <a:gd name="connsiteY8" fmla="*/ 95250 h 306704"/>
                <a:gd name="connsiteX9" fmla="*/ 175260 w 274320"/>
                <a:gd name="connsiteY9" fmla="*/ 94298 h 306704"/>
                <a:gd name="connsiteX10" fmla="*/ 137160 w 274320"/>
                <a:gd name="connsiteY10" fmla="*/ 67628 h 306704"/>
                <a:gd name="connsiteX11" fmla="*/ 81915 w 274320"/>
                <a:gd name="connsiteY11" fmla="*/ 67628 h 306704"/>
                <a:gd name="connsiteX12" fmla="*/ 81915 w 274320"/>
                <a:gd name="connsiteY12" fmla="*/ 120968 h 306704"/>
                <a:gd name="connsiteX13" fmla="*/ 135255 w 274320"/>
                <a:gd name="connsiteY13" fmla="*/ 120968 h 306704"/>
                <a:gd name="connsiteX14" fmla="*/ 0 w 274320"/>
                <a:gd name="connsiteY14" fmla="*/ 0 h 306704"/>
                <a:gd name="connsiteX15" fmla="*/ 157163 w 274320"/>
                <a:gd name="connsiteY15" fmla="*/ 0 h 306704"/>
                <a:gd name="connsiteX16" fmla="*/ 240983 w 274320"/>
                <a:gd name="connsiteY16" fmla="*/ 27623 h 306704"/>
                <a:gd name="connsiteX17" fmla="*/ 260985 w 274320"/>
                <a:gd name="connsiteY17" fmla="*/ 77153 h 306704"/>
                <a:gd name="connsiteX18" fmla="*/ 260985 w 274320"/>
                <a:gd name="connsiteY18" fmla="*/ 78105 h 306704"/>
                <a:gd name="connsiteX19" fmla="*/ 213360 w 274320"/>
                <a:gd name="connsiteY19" fmla="*/ 146685 h 306704"/>
                <a:gd name="connsiteX20" fmla="*/ 274320 w 274320"/>
                <a:gd name="connsiteY20" fmla="*/ 220980 h 306704"/>
                <a:gd name="connsiteX21" fmla="*/ 274320 w 274320"/>
                <a:gd name="connsiteY21" fmla="*/ 221933 h 306704"/>
                <a:gd name="connsiteX22" fmla="*/ 158115 w 274320"/>
                <a:gd name="connsiteY22" fmla="*/ 306705 h 306704"/>
                <a:gd name="connsiteX23" fmla="*/ 0 w 274320"/>
                <a:gd name="connsiteY23" fmla="*/ 306705 h 306704"/>
                <a:gd name="connsiteX24" fmla="*/ 0 w 274320"/>
                <a:gd name="connsiteY24" fmla="*/ 0 h 306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74320" h="306704">
                  <a:moveTo>
                    <a:pt x="147638" y="238125"/>
                  </a:moveTo>
                  <a:cubicBezTo>
                    <a:pt x="173355" y="238125"/>
                    <a:pt x="188595" y="227648"/>
                    <a:pt x="188595" y="210503"/>
                  </a:cubicBezTo>
                  <a:lnTo>
                    <a:pt x="188595" y="209550"/>
                  </a:lnTo>
                  <a:cubicBezTo>
                    <a:pt x="188595" y="193358"/>
                    <a:pt x="175260" y="181928"/>
                    <a:pt x="146685" y="181928"/>
                  </a:cubicBezTo>
                  <a:lnTo>
                    <a:pt x="81915" y="181928"/>
                  </a:lnTo>
                  <a:lnTo>
                    <a:pt x="81915" y="238125"/>
                  </a:lnTo>
                  <a:lnTo>
                    <a:pt x="147638" y="238125"/>
                  </a:lnTo>
                  <a:close/>
                  <a:moveTo>
                    <a:pt x="135255" y="121920"/>
                  </a:moveTo>
                  <a:cubicBezTo>
                    <a:pt x="160973" y="121920"/>
                    <a:pt x="175260" y="113348"/>
                    <a:pt x="175260" y="95250"/>
                  </a:cubicBezTo>
                  <a:lnTo>
                    <a:pt x="175260" y="94298"/>
                  </a:lnTo>
                  <a:cubicBezTo>
                    <a:pt x="175260" y="78105"/>
                    <a:pt x="161925" y="67628"/>
                    <a:pt x="137160" y="67628"/>
                  </a:cubicBezTo>
                  <a:lnTo>
                    <a:pt x="81915" y="67628"/>
                  </a:lnTo>
                  <a:lnTo>
                    <a:pt x="81915" y="120968"/>
                  </a:lnTo>
                  <a:lnTo>
                    <a:pt x="135255" y="120968"/>
                  </a:lnTo>
                  <a:close/>
                  <a:moveTo>
                    <a:pt x="0" y="0"/>
                  </a:moveTo>
                  <a:lnTo>
                    <a:pt x="157163" y="0"/>
                  </a:lnTo>
                  <a:cubicBezTo>
                    <a:pt x="195263" y="0"/>
                    <a:pt x="222885" y="9525"/>
                    <a:pt x="240983" y="27623"/>
                  </a:cubicBezTo>
                  <a:cubicBezTo>
                    <a:pt x="253365" y="40005"/>
                    <a:pt x="260985" y="56198"/>
                    <a:pt x="260985" y="77153"/>
                  </a:cubicBezTo>
                  <a:lnTo>
                    <a:pt x="260985" y="78105"/>
                  </a:lnTo>
                  <a:cubicBezTo>
                    <a:pt x="260985" y="113348"/>
                    <a:pt x="240983" y="134303"/>
                    <a:pt x="213360" y="146685"/>
                  </a:cubicBezTo>
                  <a:cubicBezTo>
                    <a:pt x="250508" y="159068"/>
                    <a:pt x="274320" y="180023"/>
                    <a:pt x="274320" y="220980"/>
                  </a:cubicBezTo>
                  <a:lnTo>
                    <a:pt x="274320" y="221933"/>
                  </a:lnTo>
                  <a:cubicBezTo>
                    <a:pt x="274320" y="274320"/>
                    <a:pt x="231458" y="306705"/>
                    <a:pt x="158115" y="306705"/>
                  </a:cubicBezTo>
                  <a:lnTo>
                    <a:pt x="0" y="3067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497B2437-4650-420C-84FE-CE22014DF260}"/>
                </a:ext>
              </a:extLst>
            </p:cNvPr>
            <p:cNvSpPr/>
            <p:nvPr/>
          </p:nvSpPr>
          <p:spPr>
            <a:xfrm>
              <a:off x="5737859" y="3157537"/>
              <a:ext cx="329565" cy="318135"/>
            </a:xfrm>
            <a:custGeom>
              <a:avLst/>
              <a:gdLst>
                <a:gd name="connsiteX0" fmla="*/ 242888 w 329565"/>
                <a:gd name="connsiteY0" fmla="*/ 160020 h 318135"/>
                <a:gd name="connsiteX1" fmla="*/ 242888 w 329565"/>
                <a:gd name="connsiteY1" fmla="*/ 160020 h 318135"/>
                <a:gd name="connsiteX2" fmla="*/ 163830 w 329565"/>
                <a:gd name="connsiteY2" fmla="*/ 76200 h 318135"/>
                <a:gd name="connsiteX3" fmla="*/ 86678 w 329565"/>
                <a:gd name="connsiteY3" fmla="*/ 158115 h 318135"/>
                <a:gd name="connsiteX4" fmla="*/ 86678 w 329565"/>
                <a:gd name="connsiteY4" fmla="*/ 159068 h 318135"/>
                <a:gd name="connsiteX5" fmla="*/ 164783 w 329565"/>
                <a:gd name="connsiteY5" fmla="*/ 241935 h 318135"/>
                <a:gd name="connsiteX6" fmla="*/ 242888 w 329565"/>
                <a:gd name="connsiteY6" fmla="*/ 160020 h 318135"/>
                <a:gd name="connsiteX7" fmla="*/ 0 w 329565"/>
                <a:gd name="connsiteY7" fmla="*/ 160020 h 318135"/>
                <a:gd name="connsiteX8" fmla="*/ 0 w 329565"/>
                <a:gd name="connsiteY8" fmla="*/ 160020 h 318135"/>
                <a:gd name="connsiteX9" fmla="*/ 164783 w 329565"/>
                <a:gd name="connsiteY9" fmla="*/ 0 h 318135"/>
                <a:gd name="connsiteX10" fmla="*/ 329565 w 329565"/>
                <a:gd name="connsiteY10" fmla="*/ 158115 h 318135"/>
                <a:gd name="connsiteX11" fmla="*/ 329565 w 329565"/>
                <a:gd name="connsiteY11" fmla="*/ 159068 h 318135"/>
                <a:gd name="connsiteX12" fmla="*/ 164783 w 329565"/>
                <a:gd name="connsiteY12" fmla="*/ 318135 h 318135"/>
                <a:gd name="connsiteX13" fmla="*/ 0 w 329565"/>
                <a:gd name="connsiteY13" fmla="*/ 160020 h 318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9565" h="318135">
                  <a:moveTo>
                    <a:pt x="242888" y="160020"/>
                  </a:moveTo>
                  <a:lnTo>
                    <a:pt x="242888" y="160020"/>
                  </a:lnTo>
                  <a:cubicBezTo>
                    <a:pt x="242888" y="115253"/>
                    <a:pt x="210503" y="76200"/>
                    <a:pt x="163830" y="76200"/>
                  </a:cubicBezTo>
                  <a:cubicBezTo>
                    <a:pt x="117158" y="76200"/>
                    <a:pt x="86678" y="113348"/>
                    <a:pt x="86678" y="158115"/>
                  </a:cubicBezTo>
                  <a:lnTo>
                    <a:pt x="86678" y="159068"/>
                  </a:lnTo>
                  <a:cubicBezTo>
                    <a:pt x="86678" y="202883"/>
                    <a:pt x="119063" y="241935"/>
                    <a:pt x="164783" y="241935"/>
                  </a:cubicBezTo>
                  <a:cubicBezTo>
                    <a:pt x="211455" y="241935"/>
                    <a:pt x="242888" y="203835"/>
                    <a:pt x="242888" y="160020"/>
                  </a:cubicBezTo>
                  <a:moveTo>
                    <a:pt x="0" y="160020"/>
                  </a:moveTo>
                  <a:lnTo>
                    <a:pt x="0" y="160020"/>
                  </a:lnTo>
                  <a:cubicBezTo>
                    <a:pt x="0" y="71438"/>
                    <a:pt x="70485" y="0"/>
                    <a:pt x="164783" y="0"/>
                  </a:cubicBezTo>
                  <a:cubicBezTo>
                    <a:pt x="259080" y="0"/>
                    <a:pt x="329565" y="70485"/>
                    <a:pt x="329565" y="158115"/>
                  </a:cubicBezTo>
                  <a:lnTo>
                    <a:pt x="329565" y="159068"/>
                  </a:lnTo>
                  <a:cubicBezTo>
                    <a:pt x="329565" y="246698"/>
                    <a:pt x="259080" y="318135"/>
                    <a:pt x="164783" y="318135"/>
                  </a:cubicBezTo>
                  <a:cubicBezTo>
                    <a:pt x="69533" y="318135"/>
                    <a:pt x="0" y="247650"/>
                    <a:pt x="0" y="160020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80D686CD-E375-429E-913C-753E0A575BEC}"/>
                </a:ext>
              </a:extLst>
            </p:cNvPr>
            <p:cNvSpPr/>
            <p:nvPr/>
          </p:nvSpPr>
          <p:spPr>
            <a:xfrm>
              <a:off x="6136957" y="3157537"/>
              <a:ext cx="226956" cy="317182"/>
            </a:xfrm>
            <a:custGeom>
              <a:avLst/>
              <a:gdLst>
                <a:gd name="connsiteX0" fmla="*/ 203835 w 226956"/>
                <a:gd name="connsiteY0" fmla="*/ 178118 h 317182"/>
                <a:gd name="connsiteX1" fmla="*/ 126683 w 226956"/>
                <a:gd name="connsiteY1" fmla="*/ 146685 h 317182"/>
                <a:gd name="connsiteX2" fmla="*/ 81915 w 226956"/>
                <a:gd name="connsiteY2" fmla="*/ 134303 h 317182"/>
                <a:gd name="connsiteX3" fmla="*/ 55245 w 226956"/>
                <a:gd name="connsiteY3" fmla="*/ 120015 h 317182"/>
                <a:gd name="connsiteX4" fmla="*/ 41910 w 226956"/>
                <a:gd name="connsiteY4" fmla="*/ 102870 h 317182"/>
                <a:gd name="connsiteX5" fmla="*/ 38100 w 226956"/>
                <a:gd name="connsiteY5" fmla="*/ 80963 h 317182"/>
                <a:gd name="connsiteX6" fmla="*/ 38100 w 226956"/>
                <a:gd name="connsiteY6" fmla="*/ 80010 h 317182"/>
                <a:gd name="connsiteX7" fmla="*/ 42863 w 226956"/>
                <a:gd name="connsiteY7" fmla="*/ 58103 h 317182"/>
                <a:gd name="connsiteX8" fmla="*/ 57150 w 226956"/>
                <a:gd name="connsiteY8" fmla="*/ 40005 h 317182"/>
                <a:gd name="connsiteX9" fmla="*/ 80010 w 226956"/>
                <a:gd name="connsiteY9" fmla="*/ 27623 h 317182"/>
                <a:gd name="connsiteX10" fmla="*/ 110490 w 226956"/>
                <a:gd name="connsiteY10" fmla="*/ 22860 h 317182"/>
                <a:gd name="connsiteX11" fmla="*/ 157163 w 226956"/>
                <a:gd name="connsiteY11" fmla="*/ 30480 h 317182"/>
                <a:gd name="connsiteX12" fmla="*/ 200977 w 226956"/>
                <a:gd name="connsiteY12" fmla="*/ 57150 h 317182"/>
                <a:gd name="connsiteX13" fmla="*/ 201930 w 226956"/>
                <a:gd name="connsiteY13" fmla="*/ 58103 h 317182"/>
                <a:gd name="connsiteX14" fmla="*/ 218122 w 226956"/>
                <a:gd name="connsiteY14" fmla="*/ 38100 h 317182"/>
                <a:gd name="connsiteX15" fmla="*/ 219075 w 226956"/>
                <a:gd name="connsiteY15" fmla="*/ 38100 h 317182"/>
                <a:gd name="connsiteX16" fmla="*/ 171450 w 226956"/>
                <a:gd name="connsiteY16" fmla="*/ 9525 h 317182"/>
                <a:gd name="connsiteX17" fmla="*/ 113347 w 226956"/>
                <a:gd name="connsiteY17" fmla="*/ 0 h 317182"/>
                <a:gd name="connsiteX18" fmla="*/ 73342 w 226956"/>
                <a:gd name="connsiteY18" fmla="*/ 5715 h 317182"/>
                <a:gd name="connsiteX19" fmla="*/ 41910 w 226956"/>
                <a:gd name="connsiteY19" fmla="*/ 22860 h 317182"/>
                <a:gd name="connsiteX20" fmla="*/ 20955 w 226956"/>
                <a:gd name="connsiteY20" fmla="*/ 48578 h 317182"/>
                <a:gd name="connsiteX21" fmla="*/ 13335 w 226956"/>
                <a:gd name="connsiteY21" fmla="*/ 80963 h 317182"/>
                <a:gd name="connsiteX22" fmla="*/ 13335 w 226956"/>
                <a:gd name="connsiteY22" fmla="*/ 81915 h 317182"/>
                <a:gd name="connsiteX23" fmla="*/ 19050 w 226956"/>
                <a:gd name="connsiteY23" fmla="*/ 113348 h 317182"/>
                <a:gd name="connsiteX24" fmla="*/ 37147 w 226956"/>
                <a:gd name="connsiteY24" fmla="*/ 138113 h 317182"/>
                <a:gd name="connsiteX25" fmla="*/ 69533 w 226956"/>
                <a:gd name="connsiteY25" fmla="*/ 156210 h 317182"/>
                <a:gd name="connsiteX26" fmla="*/ 117158 w 226956"/>
                <a:gd name="connsiteY26" fmla="*/ 169545 h 317182"/>
                <a:gd name="connsiteX27" fmla="*/ 160020 w 226956"/>
                <a:gd name="connsiteY27" fmla="*/ 180975 h 317182"/>
                <a:gd name="connsiteX28" fmla="*/ 185738 w 226956"/>
                <a:gd name="connsiteY28" fmla="*/ 195263 h 317182"/>
                <a:gd name="connsiteX29" fmla="*/ 199072 w 226956"/>
                <a:gd name="connsiteY29" fmla="*/ 212408 h 317182"/>
                <a:gd name="connsiteX30" fmla="*/ 202883 w 226956"/>
                <a:gd name="connsiteY30" fmla="*/ 233363 h 317182"/>
                <a:gd name="connsiteX31" fmla="*/ 202883 w 226956"/>
                <a:gd name="connsiteY31" fmla="*/ 234315 h 317182"/>
                <a:gd name="connsiteX32" fmla="*/ 197167 w 226956"/>
                <a:gd name="connsiteY32" fmla="*/ 258128 h 317182"/>
                <a:gd name="connsiteX33" fmla="*/ 181927 w 226956"/>
                <a:gd name="connsiteY33" fmla="*/ 277178 h 317182"/>
                <a:gd name="connsiteX34" fmla="*/ 158115 w 226956"/>
                <a:gd name="connsiteY34" fmla="*/ 289560 h 317182"/>
                <a:gd name="connsiteX35" fmla="*/ 126683 w 226956"/>
                <a:gd name="connsiteY35" fmla="*/ 294323 h 317182"/>
                <a:gd name="connsiteX36" fmla="*/ 95250 w 226956"/>
                <a:gd name="connsiteY36" fmla="*/ 291465 h 317182"/>
                <a:gd name="connsiteX37" fmla="*/ 67627 w 226956"/>
                <a:gd name="connsiteY37" fmla="*/ 282893 h 317182"/>
                <a:gd name="connsiteX38" fmla="*/ 41910 w 226956"/>
                <a:gd name="connsiteY38" fmla="*/ 268605 h 317182"/>
                <a:gd name="connsiteX39" fmla="*/ 17145 w 226956"/>
                <a:gd name="connsiteY39" fmla="*/ 248603 h 317182"/>
                <a:gd name="connsiteX40" fmla="*/ 16192 w 226956"/>
                <a:gd name="connsiteY40" fmla="*/ 247650 h 317182"/>
                <a:gd name="connsiteX41" fmla="*/ 0 w 226956"/>
                <a:gd name="connsiteY41" fmla="*/ 266700 h 317182"/>
                <a:gd name="connsiteX42" fmla="*/ 952 w 226956"/>
                <a:gd name="connsiteY42" fmla="*/ 267653 h 317182"/>
                <a:gd name="connsiteX43" fmla="*/ 58102 w 226956"/>
                <a:gd name="connsiteY43" fmla="*/ 304800 h 317182"/>
                <a:gd name="connsiteX44" fmla="*/ 124777 w 226956"/>
                <a:gd name="connsiteY44" fmla="*/ 317183 h 317182"/>
                <a:gd name="connsiteX45" fmla="*/ 165735 w 226956"/>
                <a:gd name="connsiteY45" fmla="*/ 311468 h 317182"/>
                <a:gd name="connsiteX46" fmla="*/ 198120 w 226956"/>
                <a:gd name="connsiteY46" fmla="*/ 294323 h 317182"/>
                <a:gd name="connsiteX47" fmla="*/ 219075 w 226956"/>
                <a:gd name="connsiteY47" fmla="*/ 267653 h 317182"/>
                <a:gd name="connsiteX48" fmla="*/ 226695 w 226956"/>
                <a:gd name="connsiteY48" fmla="*/ 233363 h 317182"/>
                <a:gd name="connsiteX49" fmla="*/ 226695 w 226956"/>
                <a:gd name="connsiteY49" fmla="*/ 232410 h 317182"/>
                <a:gd name="connsiteX50" fmla="*/ 203835 w 226956"/>
                <a:gd name="connsiteY50" fmla="*/ 178118 h 317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226956" h="317182">
                  <a:moveTo>
                    <a:pt x="203835" y="178118"/>
                  </a:moveTo>
                  <a:cubicBezTo>
                    <a:pt x="187642" y="164783"/>
                    <a:pt x="161925" y="154305"/>
                    <a:pt x="126683" y="146685"/>
                  </a:cubicBezTo>
                  <a:cubicBezTo>
                    <a:pt x="108585" y="142875"/>
                    <a:pt x="94297" y="139065"/>
                    <a:pt x="81915" y="134303"/>
                  </a:cubicBezTo>
                  <a:cubicBezTo>
                    <a:pt x="70485" y="129540"/>
                    <a:pt x="60960" y="124778"/>
                    <a:pt x="55245" y="120015"/>
                  </a:cubicBezTo>
                  <a:cubicBezTo>
                    <a:pt x="48577" y="115253"/>
                    <a:pt x="44767" y="108585"/>
                    <a:pt x="41910" y="102870"/>
                  </a:cubicBezTo>
                  <a:cubicBezTo>
                    <a:pt x="39052" y="96203"/>
                    <a:pt x="38100" y="89535"/>
                    <a:pt x="38100" y="80963"/>
                  </a:cubicBezTo>
                  <a:lnTo>
                    <a:pt x="38100" y="80010"/>
                  </a:lnTo>
                  <a:cubicBezTo>
                    <a:pt x="38100" y="72390"/>
                    <a:pt x="40005" y="64770"/>
                    <a:pt x="42863" y="58103"/>
                  </a:cubicBezTo>
                  <a:cubicBezTo>
                    <a:pt x="46672" y="51435"/>
                    <a:pt x="51435" y="45720"/>
                    <a:pt x="57150" y="40005"/>
                  </a:cubicBezTo>
                  <a:cubicBezTo>
                    <a:pt x="63817" y="35243"/>
                    <a:pt x="71438" y="30480"/>
                    <a:pt x="80010" y="27623"/>
                  </a:cubicBezTo>
                  <a:cubicBezTo>
                    <a:pt x="88583" y="24765"/>
                    <a:pt x="99060" y="22860"/>
                    <a:pt x="110490" y="22860"/>
                  </a:cubicBezTo>
                  <a:cubicBezTo>
                    <a:pt x="127635" y="22860"/>
                    <a:pt x="142875" y="25718"/>
                    <a:pt x="157163" y="30480"/>
                  </a:cubicBezTo>
                  <a:cubicBezTo>
                    <a:pt x="171450" y="35243"/>
                    <a:pt x="186690" y="44768"/>
                    <a:pt x="200977" y="57150"/>
                  </a:cubicBezTo>
                  <a:lnTo>
                    <a:pt x="201930" y="58103"/>
                  </a:lnTo>
                  <a:lnTo>
                    <a:pt x="218122" y="38100"/>
                  </a:lnTo>
                  <a:lnTo>
                    <a:pt x="219075" y="38100"/>
                  </a:lnTo>
                  <a:cubicBezTo>
                    <a:pt x="203835" y="25718"/>
                    <a:pt x="187642" y="16193"/>
                    <a:pt x="171450" y="9525"/>
                  </a:cubicBezTo>
                  <a:cubicBezTo>
                    <a:pt x="155258" y="3810"/>
                    <a:pt x="135255" y="0"/>
                    <a:pt x="113347" y="0"/>
                  </a:cubicBezTo>
                  <a:cubicBezTo>
                    <a:pt x="99060" y="0"/>
                    <a:pt x="85725" y="1905"/>
                    <a:pt x="73342" y="5715"/>
                  </a:cubicBezTo>
                  <a:cubicBezTo>
                    <a:pt x="60960" y="9525"/>
                    <a:pt x="50483" y="15240"/>
                    <a:pt x="41910" y="22860"/>
                  </a:cubicBezTo>
                  <a:cubicBezTo>
                    <a:pt x="33338" y="30480"/>
                    <a:pt x="25717" y="39053"/>
                    <a:pt x="20955" y="48578"/>
                  </a:cubicBezTo>
                  <a:cubicBezTo>
                    <a:pt x="16192" y="58103"/>
                    <a:pt x="13335" y="69533"/>
                    <a:pt x="13335" y="80963"/>
                  </a:cubicBezTo>
                  <a:lnTo>
                    <a:pt x="13335" y="81915"/>
                  </a:lnTo>
                  <a:cubicBezTo>
                    <a:pt x="13335" y="93345"/>
                    <a:pt x="15240" y="103823"/>
                    <a:pt x="19050" y="113348"/>
                  </a:cubicBezTo>
                  <a:cubicBezTo>
                    <a:pt x="22860" y="122873"/>
                    <a:pt x="29527" y="130493"/>
                    <a:pt x="37147" y="138113"/>
                  </a:cubicBezTo>
                  <a:cubicBezTo>
                    <a:pt x="45720" y="144780"/>
                    <a:pt x="56197" y="151448"/>
                    <a:pt x="69533" y="156210"/>
                  </a:cubicBezTo>
                  <a:cubicBezTo>
                    <a:pt x="82867" y="160973"/>
                    <a:pt x="99060" y="165735"/>
                    <a:pt x="117158" y="169545"/>
                  </a:cubicBezTo>
                  <a:cubicBezTo>
                    <a:pt x="134302" y="173355"/>
                    <a:pt x="148590" y="177165"/>
                    <a:pt x="160020" y="180975"/>
                  </a:cubicBezTo>
                  <a:cubicBezTo>
                    <a:pt x="170497" y="184785"/>
                    <a:pt x="180022" y="189548"/>
                    <a:pt x="185738" y="195263"/>
                  </a:cubicBezTo>
                  <a:cubicBezTo>
                    <a:pt x="192405" y="200025"/>
                    <a:pt x="196215" y="205740"/>
                    <a:pt x="199072" y="212408"/>
                  </a:cubicBezTo>
                  <a:cubicBezTo>
                    <a:pt x="201930" y="219075"/>
                    <a:pt x="202883" y="225743"/>
                    <a:pt x="202883" y="233363"/>
                  </a:cubicBezTo>
                  <a:lnTo>
                    <a:pt x="202883" y="234315"/>
                  </a:lnTo>
                  <a:cubicBezTo>
                    <a:pt x="202883" y="242888"/>
                    <a:pt x="200977" y="250508"/>
                    <a:pt x="197167" y="258128"/>
                  </a:cubicBezTo>
                  <a:cubicBezTo>
                    <a:pt x="193358" y="265748"/>
                    <a:pt x="188595" y="271463"/>
                    <a:pt x="181927" y="277178"/>
                  </a:cubicBezTo>
                  <a:cubicBezTo>
                    <a:pt x="175260" y="282893"/>
                    <a:pt x="167640" y="286703"/>
                    <a:pt x="158115" y="289560"/>
                  </a:cubicBezTo>
                  <a:cubicBezTo>
                    <a:pt x="148590" y="292418"/>
                    <a:pt x="138113" y="294323"/>
                    <a:pt x="126683" y="294323"/>
                  </a:cubicBezTo>
                  <a:cubicBezTo>
                    <a:pt x="115252" y="294323"/>
                    <a:pt x="104775" y="293370"/>
                    <a:pt x="95250" y="291465"/>
                  </a:cubicBezTo>
                  <a:cubicBezTo>
                    <a:pt x="85725" y="289560"/>
                    <a:pt x="76200" y="286703"/>
                    <a:pt x="67627" y="282893"/>
                  </a:cubicBezTo>
                  <a:cubicBezTo>
                    <a:pt x="59055" y="279083"/>
                    <a:pt x="50483" y="274320"/>
                    <a:pt x="41910" y="268605"/>
                  </a:cubicBezTo>
                  <a:cubicBezTo>
                    <a:pt x="33338" y="262890"/>
                    <a:pt x="25717" y="256223"/>
                    <a:pt x="17145" y="248603"/>
                  </a:cubicBezTo>
                  <a:lnTo>
                    <a:pt x="16192" y="247650"/>
                  </a:lnTo>
                  <a:lnTo>
                    <a:pt x="0" y="266700"/>
                  </a:lnTo>
                  <a:lnTo>
                    <a:pt x="952" y="267653"/>
                  </a:lnTo>
                  <a:cubicBezTo>
                    <a:pt x="19050" y="283845"/>
                    <a:pt x="39052" y="296228"/>
                    <a:pt x="58102" y="304800"/>
                  </a:cubicBezTo>
                  <a:cubicBezTo>
                    <a:pt x="78105" y="313373"/>
                    <a:pt x="100013" y="317183"/>
                    <a:pt x="124777" y="317183"/>
                  </a:cubicBezTo>
                  <a:cubicBezTo>
                    <a:pt x="140017" y="317183"/>
                    <a:pt x="153352" y="315278"/>
                    <a:pt x="165735" y="311468"/>
                  </a:cubicBezTo>
                  <a:cubicBezTo>
                    <a:pt x="178117" y="307658"/>
                    <a:pt x="189547" y="301943"/>
                    <a:pt x="198120" y="294323"/>
                  </a:cubicBezTo>
                  <a:cubicBezTo>
                    <a:pt x="206692" y="286703"/>
                    <a:pt x="214313" y="278130"/>
                    <a:pt x="219075" y="267653"/>
                  </a:cubicBezTo>
                  <a:cubicBezTo>
                    <a:pt x="223838" y="257175"/>
                    <a:pt x="226695" y="245745"/>
                    <a:pt x="226695" y="233363"/>
                  </a:cubicBezTo>
                  <a:lnTo>
                    <a:pt x="226695" y="232410"/>
                  </a:lnTo>
                  <a:cubicBezTo>
                    <a:pt x="228600" y="209550"/>
                    <a:pt x="220027" y="191453"/>
                    <a:pt x="203835" y="178118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64DF3590-2A9E-4925-877E-C80B2FDDF3E9}"/>
                </a:ext>
              </a:extLst>
            </p:cNvPr>
            <p:cNvSpPr/>
            <p:nvPr/>
          </p:nvSpPr>
          <p:spPr>
            <a:xfrm>
              <a:off x="6396037" y="3162299"/>
              <a:ext cx="289559" cy="308610"/>
            </a:xfrm>
            <a:custGeom>
              <a:avLst/>
              <a:gdLst>
                <a:gd name="connsiteX0" fmla="*/ 145732 w 289559"/>
                <a:gd name="connsiteY0" fmla="*/ 163830 h 308610"/>
                <a:gd name="connsiteX1" fmla="*/ 31433 w 289559"/>
                <a:gd name="connsiteY1" fmla="*/ 0 h 308610"/>
                <a:gd name="connsiteX2" fmla="*/ 0 w 289559"/>
                <a:gd name="connsiteY2" fmla="*/ 0 h 308610"/>
                <a:gd name="connsiteX3" fmla="*/ 132397 w 289559"/>
                <a:gd name="connsiteY3" fmla="*/ 186690 h 308610"/>
                <a:gd name="connsiteX4" fmla="*/ 132397 w 289559"/>
                <a:gd name="connsiteY4" fmla="*/ 308610 h 308610"/>
                <a:gd name="connsiteX5" fmla="*/ 158115 w 289559"/>
                <a:gd name="connsiteY5" fmla="*/ 308610 h 308610"/>
                <a:gd name="connsiteX6" fmla="*/ 158115 w 289559"/>
                <a:gd name="connsiteY6" fmla="*/ 186690 h 308610"/>
                <a:gd name="connsiteX7" fmla="*/ 289560 w 289559"/>
                <a:gd name="connsiteY7" fmla="*/ 0 h 308610"/>
                <a:gd name="connsiteX8" fmla="*/ 260032 w 289559"/>
                <a:gd name="connsiteY8" fmla="*/ 0 h 3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9559" h="308610">
                  <a:moveTo>
                    <a:pt x="145732" y="163830"/>
                  </a:moveTo>
                  <a:lnTo>
                    <a:pt x="31433" y="0"/>
                  </a:lnTo>
                  <a:lnTo>
                    <a:pt x="0" y="0"/>
                  </a:lnTo>
                  <a:lnTo>
                    <a:pt x="132397" y="186690"/>
                  </a:lnTo>
                  <a:lnTo>
                    <a:pt x="132397" y="308610"/>
                  </a:lnTo>
                  <a:lnTo>
                    <a:pt x="158115" y="308610"/>
                  </a:lnTo>
                  <a:lnTo>
                    <a:pt x="158115" y="186690"/>
                  </a:lnTo>
                  <a:lnTo>
                    <a:pt x="289560" y="0"/>
                  </a:lnTo>
                  <a:lnTo>
                    <a:pt x="260032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68625E83-27B3-442E-AE38-9047C362BA19}"/>
                </a:ext>
              </a:extLst>
            </p:cNvPr>
            <p:cNvSpPr/>
            <p:nvPr/>
          </p:nvSpPr>
          <p:spPr>
            <a:xfrm>
              <a:off x="6712267" y="3157537"/>
              <a:ext cx="226956" cy="317182"/>
            </a:xfrm>
            <a:custGeom>
              <a:avLst/>
              <a:gdLst>
                <a:gd name="connsiteX0" fmla="*/ 203835 w 226956"/>
                <a:gd name="connsiteY0" fmla="*/ 178118 h 317182"/>
                <a:gd name="connsiteX1" fmla="*/ 126682 w 226956"/>
                <a:gd name="connsiteY1" fmla="*/ 146685 h 317182"/>
                <a:gd name="connsiteX2" fmla="*/ 81915 w 226956"/>
                <a:gd name="connsiteY2" fmla="*/ 134303 h 317182"/>
                <a:gd name="connsiteX3" fmla="*/ 55245 w 226956"/>
                <a:gd name="connsiteY3" fmla="*/ 120015 h 317182"/>
                <a:gd name="connsiteX4" fmla="*/ 41910 w 226956"/>
                <a:gd name="connsiteY4" fmla="*/ 102870 h 317182"/>
                <a:gd name="connsiteX5" fmla="*/ 38100 w 226956"/>
                <a:gd name="connsiteY5" fmla="*/ 80963 h 317182"/>
                <a:gd name="connsiteX6" fmla="*/ 38100 w 226956"/>
                <a:gd name="connsiteY6" fmla="*/ 80010 h 317182"/>
                <a:gd name="connsiteX7" fmla="*/ 42863 w 226956"/>
                <a:gd name="connsiteY7" fmla="*/ 58103 h 317182"/>
                <a:gd name="connsiteX8" fmla="*/ 57150 w 226956"/>
                <a:gd name="connsiteY8" fmla="*/ 40005 h 317182"/>
                <a:gd name="connsiteX9" fmla="*/ 80010 w 226956"/>
                <a:gd name="connsiteY9" fmla="*/ 27623 h 317182"/>
                <a:gd name="connsiteX10" fmla="*/ 110490 w 226956"/>
                <a:gd name="connsiteY10" fmla="*/ 22860 h 317182"/>
                <a:gd name="connsiteX11" fmla="*/ 157163 w 226956"/>
                <a:gd name="connsiteY11" fmla="*/ 30480 h 317182"/>
                <a:gd name="connsiteX12" fmla="*/ 200977 w 226956"/>
                <a:gd name="connsiteY12" fmla="*/ 57150 h 317182"/>
                <a:gd name="connsiteX13" fmla="*/ 201930 w 226956"/>
                <a:gd name="connsiteY13" fmla="*/ 58103 h 317182"/>
                <a:gd name="connsiteX14" fmla="*/ 218122 w 226956"/>
                <a:gd name="connsiteY14" fmla="*/ 38100 h 317182"/>
                <a:gd name="connsiteX15" fmla="*/ 219075 w 226956"/>
                <a:gd name="connsiteY15" fmla="*/ 38100 h 317182"/>
                <a:gd name="connsiteX16" fmla="*/ 171450 w 226956"/>
                <a:gd name="connsiteY16" fmla="*/ 9525 h 317182"/>
                <a:gd name="connsiteX17" fmla="*/ 113347 w 226956"/>
                <a:gd name="connsiteY17" fmla="*/ 0 h 317182"/>
                <a:gd name="connsiteX18" fmla="*/ 73342 w 226956"/>
                <a:gd name="connsiteY18" fmla="*/ 5715 h 317182"/>
                <a:gd name="connsiteX19" fmla="*/ 41910 w 226956"/>
                <a:gd name="connsiteY19" fmla="*/ 22860 h 317182"/>
                <a:gd name="connsiteX20" fmla="*/ 20955 w 226956"/>
                <a:gd name="connsiteY20" fmla="*/ 48578 h 317182"/>
                <a:gd name="connsiteX21" fmla="*/ 13335 w 226956"/>
                <a:gd name="connsiteY21" fmla="*/ 80963 h 317182"/>
                <a:gd name="connsiteX22" fmla="*/ 13335 w 226956"/>
                <a:gd name="connsiteY22" fmla="*/ 81915 h 317182"/>
                <a:gd name="connsiteX23" fmla="*/ 19050 w 226956"/>
                <a:gd name="connsiteY23" fmla="*/ 113348 h 317182"/>
                <a:gd name="connsiteX24" fmla="*/ 37147 w 226956"/>
                <a:gd name="connsiteY24" fmla="*/ 138113 h 317182"/>
                <a:gd name="connsiteX25" fmla="*/ 69532 w 226956"/>
                <a:gd name="connsiteY25" fmla="*/ 156210 h 317182"/>
                <a:gd name="connsiteX26" fmla="*/ 117157 w 226956"/>
                <a:gd name="connsiteY26" fmla="*/ 169545 h 317182"/>
                <a:gd name="connsiteX27" fmla="*/ 160020 w 226956"/>
                <a:gd name="connsiteY27" fmla="*/ 180975 h 317182"/>
                <a:gd name="connsiteX28" fmla="*/ 185738 w 226956"/>
                <a:gd name="connsiteY28" fmla="*/ 195263 h 317182"/>
                <a:gd name="connsiteX29" fmla="*/ 199072 w 226956"/>
                <a:gd name="connsiteY29" fmla="*/ 212408 h 317182"/>
                <a:gd name="connsiteX30" fmla="*/ 202882 w 226956"/>
                <a:gd name="connsiteY30" fmla="*/ 233363 h 317182"/>
                <a:gd name="connsiteX31" fmla="*/ 202882 w 226956"/>
                <a:gd name="connsiteY31" fmla="*/ 234315 h 317182"/>
                <a:gd name="connsiteX32" fmla="*/ 197167 w 226956"/>
                <a:gd name="connsiteY32" fmla="*/ 258128 h 317182"/>
                <a:gd name="connsiteX33" fmla="*/ 181927 w 226956"/>
                <a:gd name="connsiteY33" fmla="*/ 277178 h 317182"/>
                <a:gd name="connsiteX34" fmla="*/ 158115 w 226956"/>
                <a:gd name="connsiteY34" fmla="*/ 289560 h 317182"/>
                <a:gd name="connsiteX35" fmla="*/ 126682 w 226956"/>
                <a:gd name="connsiteY35" fmla="*/ 294323 h 317182"/>
                <a:gd name="connsiteX36" fmla="*/ 95250 w 226956"/>
                <a:gd name="connsiteY36" fmla="*/ 291465 h 317182"/>
                <a:gd name="connsiteX37" fmla="*/ 67627 w 226956"/>
                <a:gd name="connsiteY37" fmla="*/ 282893 h 317182"/>
                <a:gd name="connsiteX38" fmla="*/ 41910 w 226956"/>
                <a:gd name="connsiteY38" fmla="*/ 268605 h 317182"/>
                <a:gd name="connsiteX39" fmla="*/ 17145 w 226956"/>
                <a:gd name="connsiteY39" fmla="*/ 248603 h 317182"/>
                <a:gd name="connsiteX40" fmla="*/ 16192 w 226956"/>
                <a:gd name="connsiteY40" fmla="*/ 247650 h 317182"/>
                <a:gd name="connsiteX41" fmla="*/ 0 w 226956"/>
                <a:gd name="connsiteY41" fmla="*/ 266700 h 317182"/>
                <a:gd name="connsiteX42" fmla="*/ 952 w 226956"/>
                <a:gd name="connsiteY42" fmla="*/ 267653 h 317182"/>
                <a:gd name="connsiteX43" fmla="*/ 58102 w 226956"/>
                <a:gd name="connsiteY43" fmla="*/ 304800 h 317182"/>
                <a:gd name="connsiteX44" fmla="*/ 124777 w 226956"/>
                <a:gd name="connsiteY44" fmla="*/ 317183 h 317182"/>
                <a:gd name="connsiteX45" fmla="*/ 165735 w 226956"/>
                <a:gd name="connsiteY45" fmla="*/ 311468 h 317182"/>
                <a:gd name="connsiteX46" fmla="*/ 198120 w 226956"/>
                <a:gd name="connsiteY46" fmla="*/ 294323 h 317182"/>
                <a:gd name="connsiteX47" fmla="*/ 219075 w 226956"/>
                <a:gd name="connsiteY47" fmla="*/ 267653 h 317182"/>
                <a:gd name="connsiteX48" fmla="*/ 226695 w 226956"/>
                <a:gd name="connsiteY48" fmla="*/ 233363 h 317182"/>
                <a:gd name="connsiteX49" fmla="*/ 226695 w 226956"/>
                <a:gd name="connsiteY49" fmla="*/ 232410 h 317182"/>
                <a:gd name="connsiteX50" fmla="*/ 203835 w 226956"/>
                <a:gd name="connsiteY50" fmla="*/ 178118 h 317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226956" h="317182">
                  <a:moveTo>
                    <a:pt x="203835" y="178118"/>
                  </a:moveTo>
                  <a:cubicBezTo>
                    <a:pt x="187642" y="164783"/>
                    <a:pt x="161925" y="154305"/>
                    <a:pt x="126682" y="146685"/>
                  </a:cubicBezTo>
                  <a:cubicBezTo>
                    <a:pt x="108585" y="142875"/>
                    <a:pt x="94297" y="139065"/>
                    <a:pt x="81915" y="134303"/>
                  </a:cubicBezTo>
                  <a:cubicBezTo>
                    <a:pt x="70485" y="129540"/>
                    <a:pt x="60960" y="124778"/>
                    <a:pt x="55245" y="120015"/>
                  </a:cubicBezTo>
                  <a:cubicBezTo>
                    <a:pt x="48577" y="115253"/>
                    <a:pt x="44767" y="108585"/>
                    <a:pt x="41910" y="102870"/>
                  </a:cubicBezTo>
                  <a:cubicBezTo>
                    <a:pt x="39052" y="96203"/>
                    <a:pt x="38100" y="89535"/>
                    <a:pt x="38100" y="80963"/>
                  </a:cubicBezTo>
                  <a:lnTo>
                    <a:pt x="38100" y="80010"/>
                  </a:lnTo>
                  <a:cubicBezTo>
                    <a:pt x="38100" y="72390"/>
                    <a:pt x="40005" y="64770"/>
                    <a:pt x="42863" y="58103"/>
                  </a:cubicBezTo>
                  <a:cubicBezTo>
                    <a:pt x="46672" y="51435"/>
                    <a:pt x="51435" y="45720"/>
                    <a:pt x="57150" y="40005"/>
                  </a:cubicBezTo>
                  <a:cubicBezTo>
                    <a:pt x="63817" y="35243"/>
                    <a:pt x="71438" y="30480"/>
                    <a:pt x="80010" y="27623"/>
                  </a:cubicBezTo>
                  <a:cubicBezTo>
                    <a:pt x="88582" y="24765"/>
                    <a:pt x="99060" y="22860"/>
                    <a:pt x="110490" y="22860"/>
                  </a:cubicBezTo>
                  <a:cubicBezTo>
                    <a:pt x="127635" y="22860"/>
                    <a:pt x="142875" y="25718"/>
                    <a:pt x="157163" y="30480"/>
                  </a:cubicBezTo>
                  <a:cubicBezTo>
                    <a:pt x="171450" y="35243"/>
                    <a:pt x="186690" y="44768"/>
                    <a:pt x="200977" y="57150"/>
                  </a:cubicBezTo>
                  <a:lnTo>
                    <a:pt x="201930" y="58103"/>
                  </a:lnTo>
                  <a:lnTo>
                    <a:pt x="218122" y="38100"/>
                  </a:lnTo>
                  <a:lnTo>
                    <a:pt x="219075" y="38100"/>
                  </a:lnTo>
                  <a:cubicBezTo>
                    <a:pt x="203835" y="25718"/>
                    <a:pt x="187642" y="16193"/>
                    <a:pt x="171450" y="9525"/>
                  </a:cubicBezTo>
                  <a:cubicBezTo>
                    <a:pt x="155257" y="3810"/>
                    <a:pt x="135255" y="0"/>
                    <a:pt x="113347" y="0"/>
                  </a:cubicBezTo>
                  <a:cubicBezTo>
                    <a:pt x="99060" y="0"/>
                    <a:pt x="85725" y="1905"/>
                    <a:pt x="73342" y="5715"/>
                  </a:cubicBezTo>
                  <a:cubicBezTo>
                    <a:pt x="60960" y="9525"/>
                    <a:pt x="50482" y="15240"/>
                    <a:pt x="41910" y="22860"/>
                  </a:cubicBezTo>
                  <a:cubicBezTo>
                    <a:pt x="33338" y="30480"/>
                    <a:pt x="25717" y="39053"/>
                    <a:pt x="20955" y="48578"/>
                  </a:cubicBezTo>
                  <a:cubicBezTo>
                    <a:pt x="16192" y="58103"/>
                    <a:pt x="13335" y="69533"/>
                    <a:pt x="13335" y="80963"/>
                  </a:cubicBezTo>
                  <a:lnTo>
                    <a:pt x="13335" y="81915"/>
                  </a:lnTo>
                  <a:cubicBezTo>
                    <a:pt x="13335" y="93345"/>
                    <a:pt x="15240" y="103823"/>
                    <a:pt x="19050" y="113348"/>
                  </a:cubicBezTo>
                  <a:cubicBezTo>
                    <a:pt x="22860" y="122873"/>
                    <a:pt x="29527" y="130493"/>
                    <a:pt x="37147" y="138113"/>
                  </a:cubicBezTo>
                  <a:cubicBezTo>
                    <a:pt x="45720" y="144780"/>
                    <a:pt x="56197" y="151448"/>
                    <a:pt x="69532" y="156210"/>
                  </a:cubicBezTo>
                  <a:cubicBezTo>
                    <a:pt x="82867" y="160973"/>
                    <a:pt x="99060" y="165735"/>
                    <a:pt x="117157" y="169545"/>
                  </a:cubicBezTo>
                  <a:cubicBezTo>
                    <a:pt x="134302" y="173355"/>
                    <a:pt x="148590" y="177165"/>
                    <a:pt x="160020" y="180975"/>
                  </a:cubicBezTo>
                  <a:cubicBezTo>
                    <a:pt x="170497" y="184785"/>
                    <a:pt x="180022" y="189548"/>
                    <a:pt x="185738" y="195263"/>
                  </a:cubicBezTo>
                  <a:cubicBezTo>
                    <a:pt x="192405" y="200025"/>
                    <a:pt x="196215" y="205740"/>
                    <a:pt x="199072" y="212408"/>
                  </a:cubicBezTo>
                  <a:cubicBezTo>
                    <a:pt x="201930" y="219075"/>
                    <a:pt x="202882" y="225743"/>
                    <a:pt x="202882" y="233363"/>
                  </a:cubicBezTo>
                  <a:lnTo>
                    <a:pt x="202882" y="234315"/>
                  </a:lnTo>
                  <a:cubicBezTo>
                    <a:pt x="202882" y="242888"/>
                    <a:pt x="200977" y="250508"/>
                    <a:pt x="197167" y="258128"/>
                  </a:cubicBezTo>
                  <a:cubicBezTo>
                    <a:pt x="193357" y="265748"/>
                    <a:pt x="188595" y="271463"/>
                    <a:pt x="181927" y="277178"/>
                  </a:cubicBezTo>
                  <a:cubicBezTo>
                    <a:pt x="175260" y="282893"/>
                    <a:pt x="167640" y="286703"/>
                    <a:pt x="158115" y="289560"/>
                  </a:cubicBezTo>
                  <a:cubicBezTo>
                    <a:pt x="148590" y="292418"/>
                    <a:pt x="138113" y="294323"/>
                    <a:pt x="126682" y="294323"/>
                  </a:cubicBezTo>
                  <a:cubicBezTo>
                    <a:pt x="115252" y="294323"/>
                    <a:pt x="104775" y="293370"/>
                    <a:pt x="95250" y="291465"/>
                  </a:cubicBezTo>
                  <a:cubicBezTo>
                    <a:pt x="85725" y="289560"/>
                    <a:pt x="76200" y="286703"/>
                    <a:pt x="67627" y="282893"/>
                  </a:cubicBezTo>
                  <a:cubicBezTo>
                    <a:pt x="59055" y="279083"/>
                    <a:pt x="50482" y="274320"/>
                    <a:pt x="41910" y="268605"/>
                  </a:cubicBezTo>
                  <a:cubicBezTo>
                    <a:pt x="33338" y="262890"/>
                    <a:pt x="25717" y="256223"/>
                    <a:pt x="17145" y="248603"/>
                  </a:cubicBezTo>
                  <a:lnTo>
                    <a:pt x="16192" y="247650"/>
                  </a:lnTo>
                  <a:lnTo>
                    <a:pt x="0" y="266700"/>
                  </a:lnTo>
                  <a:lnTo>
                    <a:pt x="952" y="267653"/>
                  </a:lnTo>
                  <a:cubicBezTo>
                    <a:pt x="19050" y="283845"/>
                    <a:pt x="39052" y="296228"/>
                    <a:pt x="58102" y="304800"/>
                  </a:cubicBezTo>
                  <a:cubicBezTo>
                    <a:pt x="78105" y="313373"/>
                    <a:pt x="100013" y="317183"/>
                    <a:pt x="124777" y="317183"/>
                  </a:cubicBezTo>
                  <a:cubicBezTo>
                    <a:pt x="140017" y="317183"/>
                    <a:pt x="153352" y="315278"/>
                    <a:pt x="165735" y="311468"/>
                  </a:cubicBezTo>
                  <a:cubicBezTo>
                    <a:pt x="178117" y="307658"/>
                    <a:pt x="189547" y="301943"/>
                    <a:pt x="198120" y="294323"/>
                  </a:cubicBezTo>
                  <a:cubicBezTo>
                    <a:pt x="206692" y="286703"/>
                    <a:pt x="214313" y="278130"/>
                    <a:pt x="219075" y="267653"/>
                  </a:cubicBezTo>
                  <a:cubicBezTo>
                    <a:pt x="223838" y="257175"/>
                    <a:pt x="226695" y="245745"/>
                    <a:pt x="226695" y="233363"/>
                  </a:cubicBezTo>
                  <a:lnTo>
                    <a:pt x="226695" y="232410"/>
                  </a:lnTo>
                  <a:cubicBezTo>
                    <a:pt x="228600" y="209550"/>
                    <a:pt x="220027" y="191453"/>
                    <a:pt x="203835" y="178118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E880C64C-0F91-40D6-BB6B-32DE4C4BF728}"/>
                </a:ext>
              </a:extLst>
            </p:cNvPr>
            <p:cNvSpPr/>
            <p:nvPr/>
          </p:nvSpPr>
          <p:spPr>
            <a:xfrm>
              <a:off x="6978015" y="3162299"/>
              <a:ext cx="239077" cy="308610"/>
            </a:xfrm>
            <a:custGeom>
              <a:avLst/>
              <a:gdLst>
                <a:gd name="connsiteX0" fmla="*/ 0 w 239077"/>
                <a:gd name="connsiteY0" fmla="*/ 22860 h 308610"/>
                <a:gd name="connsiteX1" fmla="*/ 106680 w 239077"/>
                <a:gd name="connsiteY1" fmla="*/ 22860 h 308610"/>
                <a:gd name="connsiteX2" fmla="*/ 106680 w 239077"/>
                <a:gd name="connsiteY2" fmla="*/ 308610 h 308610"/>
                <a:gd name="connsiteX3" fmla="*/ 132397 w 239077"/>
                <a:gd name="connsiteY3" fmla="*/ 308610 h 308610"/>
                <a:gd name="connsiteX4" fmla="*/ 132397 w 239077"/>
                <a:gd name="connsiteY4" fmla="*/ 22860 h 308610"/>
                <a:gd name="connsiteX5" fmla="*/ 239078 w 239077"/>
                <a:gd name="connsiteY5" fmla="*/ 22860 h 308610"/>
                <a:gd name="connsiteX6" fmla="*/ 239078 w 239077"/>
                <a:gd name="connsiteY6" fmla="*/ 0 h 308610"/>
                <a:gd name="connsiteX7" fmla="*/ 0 w 239077"/>
                <a:gd name="connsiteY7" fmla="*/ 0 h 3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9077" h="308610">
                  <a:moveTo>
                    <a:pt x="0" y="22860"/>
                  </a:moveTo>
                  <a:lnTo>
                    <a:pt x="106680" y="22860"/>
                  </a:lnTo>
                  <a:lnTo>
                    <a:pt x="106680" y="308610"/>
                  </a:lnTo>
                  <a:lnTo>
                    <a:pt x="132397" y="308610"/>
                  </a:lnTo>
                  <a:lnTo>
                    <a:pt x="132397" y="22860"/>
                  </a:lnTo>
                  <a:lnTo>
                    <a:pt x="239078" y="22860"/>
                  </a:lnTo>
                  <a:lnTo>
                    <a:pt x="23907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823654DF-C7E6-4674-82BA-688B7F688569}"/>
                </a:ext>
              </a:extLst>
            </p:cNvPr>
            <p:cNvSpPr/>
            <p:nvPr/>
          </p:nvSpPr>
          <p:spPr>
            <a:xfrm>
              <a:off x="7275194" y="3162299"/>
              <a:ext cx="222885" cy="308610"/>
            </a:xfrm>
            <a:custGeom>
              <a:avLst/>
              <a:gdLst>
                <a:gd name="connsiteX0" fmla="*/ 25718 w 222885"/>
                <a:gd name="connsiteY0" fmla="*/ 164783 h 308610"/>
                <a:gd name="connsiteX1" fmla="*/ 200978 w 222885"/>
                <a:gd name="connsiteY1" fmla="*/ 164783 h 308610"/>
                <a:gd name="connsiteX2" fmla="*/ 200978 w 222885"/>
                <a:gd name="connsiteY2" fmla="*/ 141923 h 308610"/>
                <a:gd name="connsiteX3" fmla="*/ 25718 w 222885"/>
                <a:gd name="connsiteY3" fmla="*/ 141923 h 308610"/>
                <a:gd name="connsiteX4" fmla="*/ 25718 w 222885"/>
                <a:gd name="connsiteY4" fmla="*/ 22860 h 308610"/>
                <a:gd name="connsiteX5" fmla="*/ 220028 w 222885"/>
                <a:gd name="connsiteY5" fmla="*/ 22860 h 308610"/>
                <a:gd name="connsiteX6" fmla="*/ 220028 w 222885"/>
                <a:gd name="connsiteY6" fmla="*/ 0 h 308610"/>
                <a:gd name="connsiteX7" fmla="*/ 0 w 222885"/>
                <a:gd name="connsiteY7" fmla="*/ 0 h 308610"/>
                <a:gd name="connsiteX8" fmla="*/ 0 w 222885"/>
                <a:gd name="connsiteY8" fmla="*/ 308610 h 308610"/>
                <a:gd name="connsiteX9" fmla="*/ 222885 w 222885"/>
                <a:gd name="connsiteY9" fmla="*/ 308610 h 308610"/>
                <a:gd name="connsiteX10" fmla="*/ 222885 w 222885"/>
                <a:gd name="connsiteY10" fmla="*/ 285750 h 308610"/>
                <a:gd name="connsiteX11" fmla="*/ 25718 w 222885"/>
                <a:gd name="connsiteY11" fmla="*/ 285750 h 3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2885" h="308610">
                  <a:moveTo>
                    <a:pt x="25718" y="164783"/>
                  </a:moveTo>
                  <a:lnTo>
                    <a:pt x="200978" y="164783"/>
                  </a:lnTo>
                  <a:lnTo>
                    <a:pt x="200978" y="141923"/>
                  </a:lnTo>
                  <a:lnTo>
                    <a:pt x="25718" y="141923"/>
                  </a:lnTo>
                  <a:lnTo>
                    <a:pt x="25718" y="22860"/>
                  </a:lnTo>
                  <a:lnTo>
                    <a:pt x="220028" y="22860"/>
                  </a:lnTo>
                  <a:lnTo>
                    <a:pt x="220028" y="0"/>
                  </a:lnTo>
                  <a:lnTo>
                    <a:pt x="0" y="0"/>
                  </a:lnTo>
                  <a:lnTo>
                    <a:pt x="0" y="308610"/>
                  </a:lnTo>
                  <a:lnTo>
                    <a:pt x="222885" y="308610"/>
                  </a:lnTo>
                  <a:lnTo>
                    <a:pt x="222885" y="285750"/>
                  </a:lnTo>
                  <a:lnTo>
                    <a:pt x="25718" y="28575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6E562A4D-5849-4275-9D62-C37C3D771676}"/>
                </a:ext>
              </a:extLst>
            </p:cNvPr>
            <p:cNvSpPr/>
            <p:nvPr/>
          </p:nvSpPr>
          <p:spPr>
            <a:xfrm>
              <a:off x="7559992" y="3162299"/>
              <a:ext cx="290512" cy="308610"/>
            </a:xfrm>
            <a:custGeom>
              <a:avLst/>
              <a:gdLst>
                <a:gd name="connsiteX0" fmla="*/ 144780 w 290512"/>
                <a:gd name="connsiteY0" fmla="*/ 180023 h 308610"/>
                <a:gd name="connsiteX1" fmla="*/ 22860 w 290512"/>
                <a:gd name="connsiteY1" fmla="*/ 0 h 308610"/>
                <a:gd name="connsiteX2" fmla="*/ 0 w 290512"/>
                <a:gd name="connsiteY2" fmla="*/ 0 h 308610"/>
                <a:gd name="connsiteX3" fmla="*/ 0 w 290512"/>
                <a:gd name="connsiteY3" fmla="*/ 308610 h 308610"/>
                <a:gd name="connsiteX4" fmla="*/ 23813 w 290512"/>
                <a:gd name="connsiteY4" fmla="*/ 308610 h 308610"/>
                <a:gd name="connsiteX5" fmla="*/ 23813 w 290512"/>
                <a:gd name="connsiteY5" fmla="*/ 45720 h 308610"/>
                <a:gd name="connsiteX6" fmla="*/ 144780 w 290512"/>
                <a:gd name="connsiteY6" fmla="*/ 220980 h 308610"/>
                <a:gd name="connsiteX7" fmla="*/ 145732 w 290512"/>
                <a:gd name="connsiteY7" fmla="*/ 219075 h 308610"/>
                <a:gd name="connsiteX8" fmla="*/ 265747 w 290512"/>
                <a:gd name="connsiteY8" fmla="*/ 45720 h 308610"/>
                <a:gd name="connsiteX9" fmla="*/ 265747 w 290512"/>
                <a:gd name="connsiteY9" fmla="*/ 308610 h 308610"/>
                <a:gd name="connsiteX10" fmla="*/ 290513 w 290512"/>
                <a:gd name="connsiteY10" fmla="*/ 308610 h 308610"/>
                <a:gd name="connsiteX11" fmla="*/ 290513 w 290512"/>
                <a:gd name="connsiteY11" fmla="*/ 0 h 308610"/>
                <a:gd name="connsiteX12" fmla="*/ 267652 w 290512"/>
                <a:gd name="connsiteY12" fmla="*/ 0 h 3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0512" h="308610">
                  <a:moveTo>
                    <a:pt x="144780" y="180023"/>
                  </a:moveTo>
                  <a:lnTo>
                    <a:pt x="22860" y="0"/>
                  </a:lnTo>
                  <a:lnTo>
                    <a:pt x="0" y="0"/>
                  </a:lnTo>
                  <a:lnTo>
                    <a:pt x="0" y="308610"/>
                  </a:lnTo>
                  <a:lnTo>
                    <a:pt x="23813" y="308610"/>
                  </a:lnTo>
                  <a:lnTo>
                    <a:pt x="23813" y="45720"/>
                  </a:lnTo>
                  <a:lnTo>
                    <a:pt x="144780" y="220980"/>
                  </a:lnTo>
                  <a:lnTo>
                    <a:pt x="145732" y="219075"/>
                  </a:lnTo>
                  <a:lnTo>
                    <a:pt x="265747" y="45720"/>
                  </a:lnTo>
                  <a:lnTo>
                    <a:pt x="265747" y="308610"/>
                  </a:lnTo>
                  <a:lnTo>
                    <a:pt x="290513" y="308610"/>
                  </a:lnTo>
                  <a:lnTo>
                    <a:pt x="290513" y="0"/>
                  </a:lnTo>
                  <a:lnTo>
                    <a:pt x="267652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D6812495-B1B5-4007-BF88-C93E25C00DB1}"/>
                </a:ext>
              </a:extLst>
            </p:cNvPr>
            <p:cNvSpPr/>
            <p:nvPr/>
          </p:nvSpPr>
          <p:spPr>
            <a:xfrm>
              <a:off x="7904797" y="3157537"/>
              <a:ext cx="226957" cy="317182"/>
            </a:xfrm>
            <a:custGeom>
              <a:avLst/>
              <a:gdLst>
                <a:gd name="connsiteX0" fmla="*/ 204788 w 226957"/>
                <a:gd name="connsiteY0" fmla="*/ 178118 h 317182"/>
                <a:gd name="connsiteX1" fmla="*/ 127635 w 226957"/>
                <a:gd name="connsiteY1" fmla="*/ 146685 h 317182"/>
                <a:gd name="connsiteX2" fmla="*/ 82868 w 226957"/>
                <a:gd name="connsiteY2" fmla="*/ 134303 h 317182"/>
                <a:gd name="connsiteX3" fmla="*/ 56197 w 226957"/>
                <a:gd name="connsiteY3" fmla="*/ 120015 h 317182"/>
                <a:gd name="connsiteX4" fmla="*/ 42863 w 226957"/>
                <a:gd name="connsiteY4" fmla="*/ 102870 h 317182"/>
                <a:gd name="connsiteX5" fmla="*/ 39053 w 226957"/>
                <a:gd name="connsiteY5" fmla="*/ 80963 h 317182"/>
                <a:gd name="connsiteX6" fmla="*/ 39053 w 226957"/>
                <a:gd name="connsiteY6" fmla="*/ 80010 h 317182"/>
                <a:gd name="connsiteX7" fmla="*/ 43815 w 226957"/>
                <a:gd name="connsiteY7" fmla="*/ 58103 h 317182"/>
                <a:gd name="connsiteX8" fmla="*/ 58103 w 226957"/>
                <a:gd name="connsiteY8" fmla="*/ 40005 h 317182"/>
                <a:gd name="connsiteX9" fmla="*/ 80963 w 226957"/>
                <a:gd name="connsiteY9" fmla="*/ 27623 h 317182"/>
                <a:gd name="connsiteX10" fmla="*/ 111443 w 226957"/>
                <a:gd name="connsiteY10" fmla="*/ 22860 h 317182"/>
                <a:gd name="connsiteX11" fmla="*/ 158115 w 226957"/>
                <a:gd name="connsiteY11" fmla="*/ 30480 h 317182"/>
                <a:gd name="connsiteX12" fmla="*/ 201930 w 226957"/>
                <a:gd name="connsiteY12" fmla="*/ 57150 h 317182"/>
                <a:gd name="connsiteX13" fmla="*/ 202883 w 226957"/>
                <a:gd name="connsiteY13" fmla="*/ 58103 h 317182"/>
                <a:gd name="connsiteX14" fmla="*/ 219075 w 226957"/>
                <a:gd name="connsiteY14" fmla="*/ 38100 h 317182"/>
                <a:gd name="connsiteX15" fmla="*/ 219075 w 226957"/>
                <a:gd name="connsiteY15" fmla="*/ 38100 h 317182"/>
                <a:gd name="connsiteX16" fmla="*/ 171450 w 226957"/>
                <a:gd name="connsiteY16" fmla="*/ 9525 h 317182"/>
                <a:gd name="connsiteX17" fmla="*/ 113347 w 226957"/>
                <a:gd name="connsiteY17" fmla="*/ 0 h 317182"/>
                <a:gd name="connsiteX18" fmla="*/ 73343 w 226957"/>
                <a:gd name="connsiteY18" fmla="*/ 5715 h 317182"/>
                <a:gd name="connsiteX19" fmla="*/ 41910 w 226957"/>
                <a:gd name="connsiteY19" fmla="*/ 22860 h 317182"/>
                <a:gd name="connsiteX20" fmla="*/ 20955 w 226957"/>
                <a:gd name="connsiteY20" fmla="*/ 48578 h 317182"/>
                <a:gd name="connsiteX21" fmla="*/ 13335 w 226957"/>
                <a:gd name="connsiteY21" fmla="*/ 80963 h 317182"/>
                <a:gd name="connsiteX22" fmla="*/ 13335 w 226957"/>
                <a:gd name="connsiteY22" fmla="*/ 81915 h 317182"/>
                <a:gd name="connsiteX23" fmla="*/ 19050 w 226957"/>
                <a:gd name="connsiteY23" fmla="*/ 113348 h 317182"/>
                <a:gd name="connsiteX24" fmla="*/ 37147 w 226957"/>
                <a:gd name="connsiteY24" fmla="*/ 138113 h 317182"/>
                <a:gd name="connsiteX25" fmla="*/ 69533 w 226957"/>
                <a:gd name="connsiteY25" fmla="*/ 156210 h 317182"/>
                <a:gd name="connsiteX26" fmla="*/ 117158 w 226957"/>
                <a:gd name="connsiteY26" fmla="*/ 169545 h 317182"/>
                <a:gd name="connsiteX27" fmla="*/ 160020 w 226957"/>
                <a:gd name="connsiteY27" fmla="*/ 180975 h 317182"/>
                <a:gd name="connsiteX28" fmla="*/ 185738 w 226957"/>
                <a:gd name="connsiteY28" fmla="*/ 195263 h 317182"/>
                <a:gd name="connsiteX29" fmla="*/ 199072 w 226957"/>
                <a:gd name="connsiteY29" fmla="*/ 212408 h 317182"/>
                <a:gd name="connsiteX30" fmla="*/ 202883 w 226957"/>
                <a:gd name="connsiteY30" fmla="*/ 233363 h 317182"/>
                <a:gd name="connsiteX31" fmla="*/ 202883 w 226957"/>
                <a:gd name="connsiteY31" fmla="*/ 234315 h 317182"/>
                <a:gd name="connsiteX32" fmla="*/ 197168 w 226957"/>
                <a:gd name="connsiteY32" fmla="*/ 258128 h 317182"/>
                <a:gd name="connsiteX33" fmla="*/ 181928 w 226957"/>
                <a:gd name="connsiteY33" fmla="*/ 277178 h 317182"/>
                <a:gd name="connsiteX34" fmla="*/ 158115 w 226957"/>
                <a:gd name="connsiteY34" fmla="*/ 289560 h 317182"/>
                <a:gd name="connsiteX35" fmla="*/ 126683 w 226957"/>
                <a:gd name="connsiteY35" fmla="*/ 294323 h 317182"/>
                <a:gd name="connsiteX36" fmla="*/ 95250 w 226957"/>
                <a:gd name="connsiteY36" fmla="*/ 291465 h 317182"/>
                <a:gd name="connsiteX37" fmla="*/ 67628 w 226957"/>
                <a:gd name="connsiteY37" fmla="*/ 282893 h 317182"/>
                <a:gd name="connsiteX38" fmla="*/ 41910 w 226957"/>
                <a:gd name="connsiteY38" fmla="*/ 268605 h 317182"/>
                <a:gd name="connsiteX39" fmla="*/ 17145 w 226957"/>
                <a:gd name="connsiteY39" fmla="*/ 248603 h 317182"/>
                <a:gd name="connsiteX40" fmla="*/ 16193 w 226957"/>
                <a:gd name="connsiteY40" fmla="*/ 247650 h 317182"/>
                <a:gd name="connsiteX41" fmla="*/ 0 w 226957"/>
                <a:gd name="connsiteY41" fmla="*/ 266700 h 317182"/>
                <a:gd name="connsiteX42" fmla="*/ 953 w 226957"/>
                <a:gd name="connsiteY42" fmla="*/ 267653 h 317182"/>
                <a:gd name="connsiteX43" fmla="*/ 58103 w 226957"/>
                <a:gd name="connsiteY43" fmla="*/ 304800 h 317182"/>
                <a:gd name="connsiteX44" fmla="*/ 124778 w 226957"/>
                <a:gd name="connsiteY44" fmla="*/ 317183 h 317182"/>
                <a:gd name="connsiteX45" fmla="*/ 165735 w 226957"/>
                <a:gd name="connsiteY45" fmla="*/ 311468 h 317182"/>
                <a:gd name="connsiteX46" fmla="*/ 198120 w 226957"/>
                <a:gd name="connsiteY46" fmla="*/ 294323 h 317182"/>
                <a:gd name="connsiteX47" fmla="*/ 219075 w 226957"/>
                <a:gd name="connsiteY47" fmla="*/ 267653 h 317182"/>
                <a:gd name="connsiteX48" fmla="*/ 226695 w 226957"/>
                <a:gd name="connsiteY48" fmla="*/ 233363 h 317182"/>
                <a:gd name="connsiteX49" fmla="*/ 226695 w 226957"/>
                <a:gd name="connsiteY49" fmla="*/ 232410 h 317182"/>
                <a:gd name="connsiteX50" fmla="*/ 204788 w 226957"/>
                <a:gd name="connsiteY50" fmla="*/ 178118 h 317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226957" h="317182">
                  <a:moveTo>
                    <a:pt x="204788" y="178118"/>
                  </a:moveTo>
                  <a:cubicBezTo>
                    <a:pt x="188595" y="164783"/>
                    <a:pt x="162878" y="154305"/>
                    <a:pt x="127635" y="146685"/>
                  </a:cubicBezTo>
                  <a:cubicBezTo>
                    <a:pt x="109538" y="142875"/>
                    <a:pt x="95250" y="139065"/>
                    <a:pt x="82868" y="134303"/>
                  </a:cubicBezTo>
                  <a:cubicBezTo>
                    <a:pt x="71438" y="129540"/>
                    <a:pt x="61913" y="124778"/>
                    <a:pt x="56197" y="120015"/>
                  </a:cubicBezTo>
                  <a:cubicBezTo>
                    <a:pt x="49530" y="115253"/>
                    <a:pt x="45720" y="108585"/>
                    <a:pt x="42863" y="102870"/>
                  </a:cubicBezTo>
                  <a:cubicBezTo>
                    <a:pt x="40005" y="96203"/>
                    <a:pt x="39053" y="89535"/>
                    <a:pt x="39053" y="80963"/>
                  </a:cubicBezTo>
                  <a:lnTo>
                    <a:pt x="39053" y="80010"/>
                  </a:lnTo>
                  <a:cubicBezTo>
                    <a:pt x="39053" y="72390"/>
                    <a:pt x="40958" y="64770"/>
                    <a:pt x="43815" y="58103"/>
                  </a:cubicBezTo>
                  <a:cubicBezTo>
                    <a:pt x="47625" y="51435"/>
                    <a:pt x="52388" y="45720"/>
                    <a:pt x="58103" y="40005"/>
                  </a:cubicBezTo>
                  <a:cubicBezTo>
                    <a:pt x="64770" y="35243"/>
                    <a:pt x="72390" y="30480"/>
                    <a:pt x="80963" y="27623"/>
                  </a:cubicBezTo>
                  <a:cubicBezTo>
                    <a:pt x="89535" y="24765"/>
                    <a:pt x="100013" y="22860"/>
                    <a:pt x="111443" y="22860"/>
                  </a:cubicBezTo>
                  <a:cubicBezTo>
                    <a:pt x="128588" y="22860"/>
                    <a:pt x="143828" y="25718"/>
                    <a:pt x="158115" y="30480"/>
                  </a:cubicBezTo>
                  <a:cubicBezTo>
                    <a:pt x="172403" y="35243"/>
                    <a:pt x="187643" y="44768"/>
                    <a:pt x="201930" y="57150"/>
                  </a:cubicBezTo>
                  <a:lnTo>
                    <a:pt x="202883" y="58103"/>
                  </a:lnTo>
                  <a:lnTo>
                    <a:pt x="219075" y="38100"/>
                  </a:lnTo>
                  <a:lnTo>
                    <a:pt x="219075" y="38100"/>
                  </a:lnTo>
                  <a:cubicBezTo>
                    <a:pt x="203835" y="25718"/>
                    <a:pt x="187643" y="16193"/>
                    <a:pt x="171450" y="9525"/>
                  </a:cubicBezTo>
                  <a:cubicBezTo>
                    <a:pt x="155258" y="3810"/>
                    <a:pt x="135255" y="0"/>
                    <a:pt x="113347" y="0"/>
                  </a:cubicBezTo>
                  <a:cubicBezTo>
                    <a:pt x="99060" y="0"/>
                    <a:pt x="85725" y="1905"/>
                    <a:pt x="73343" y="5715"/>
                  </a:cubicBezTo>
                  <a:cubicBezTo>
                    <a:pt x="60960" y="9525"/>
                    <a:pt x="50483" y="15240"/>
                    <a:pt x="41910" y="22860"/>
                  </a:cubicBezTo>
                  <a:cubicBezTo>
                    <a:pt x="33338" y="30480"/>
                    <a:pt x="25718" y="39053"/>
                    <a:pt x="20955" y="48578"/>
                  </a:cubicBezTo>
                  <a:cubicBezTo>
                    <a:pt x="16193" y="58103"/>
                    <a:pt x="13335" y="69533"/>
                    <a:pt x="13335" y="80963"/>
                  </a:cubicBezTo>
                  <a:lnTo>
                    <a:pt x="13335" y="81915"/>
                  </a:lnTo>
                  <a:cubicBezTo>
                    <a:pt x="13335" y="93345"/>
                    <a:pt x="15240" y="103823"/>
                    <a:pt x="19050" y="113348"/>
                  </a:cubicBezTo>
                  <a:cubicBezTo>
                    <a:pt x="22860" y="122873"/>
                    <a:pt x="29528" y="130493"/>
                    <a:pt x="37147" y="138113"/>
                  </a:cubicBezTo>
                  <a:cubicBezTo>
                    <a:pt x="45720" y="144780"/>
                    <a:pt x="56197" y="151448"/>
                    <a:pt x="69533" y="156210"/>
                  </a:cubicBezTo>
                  <a:cubicBezTo>
                    <a:pt x="82868" y="160973"/>
                    <a:pt x="99060" y="165735"/>
                    <a:pt x="117158" y="169545"/>
                  </a:cubicBezTo>
                  <a:cubicBezTo>
                    <a:pt x="134303" y="173355"/>
                    <a:pt x="148590" y="177165"/>
                    <a:pt x="160020" y="180975"/>
                  </a:cubicBezTo>
                  <a:cubicBezTo>
                    <a:pt x="170497" y="184785"/>
                    <a:pt x="180022" y="189548"/>
                    <a:pt x="185738" y="195263"/>
                  </a:cubicBezTo>
                  <a:cubicBezTo>
                    <a:pt x="192405" y="200025"/>
                    <a:pt x="196215" y="205740"/>
                    <a:pt x="199072" y="212408"/>
                  </a:cubicBezTo>
                  <a:cubicBezTo>
                    <a:pt x="201930" y="219075"/>
                    <a:pt x="202883" y="225743"/>
                    <a:pt x="202883" y="233363"/>
                  </a:cubicBezTo>
                  <a:lnTo>
                    <a:pt x="202883" y="234315"/>
                  </a:lnTo>
                  <a:cubicBezTo>
                    <a:pt x="202883" y="242888"/>
                    <a:pt x="200978" y="250508"/>
                    <a:pt x="197168" y="258128"/>
                  </a:cubicBezTo>
                  <a:cubicBezTo>
                    <a:pt x="193358" y="265748"/>
                    <a:pt x="188595" y="271463"/>
                    <a:pt x="181928" y="277178"/>
                  </a:cubicBezTo>
                  <a:cubicBezTo>
                    <a:pt x="175260" y="282893"/>
                    <a:pt x="167640" y="286703"/>
                    <a:pt x="158115" y="289560"/>
                  </a:cubicBezTo>
                  <a:cubicBezTo>
                    <a:pt x="148590" y="292418"/>
                    <a:pt x="138113" y="294323"/>
                    <a:pt x="126683" y="294323"/>
                  </a:cubicBezTo>
                  <a:cubicBezTo>
                    <a:pt x="115253" y="294323"/>
                    <a:pt x="104775" y="293370"/>
                    <a:pt x="95250" y="291465"/>
                  </a:cubicBezTo>
                  <a:cubicBezTo>
                    <a:pt x="85725" y="289560"/>
                    <a:pt x="76200" y="286703"/>
                    <a:pt x="67628" y="282893"/>
                  </a:cubicBezTo>
                  <a:cubicBezTo>
                    <a:pt x="59055" y="279083"/>
                    <a:pt x="50483" y="274320"/>
                    <a:pt x="41910" y="268605"/>
                  </a:cubicBezTo>
                  <a:cubicBezTo>
                    <a:pt x="33338" y="262890"/>
                    <a:pt x="25718" y="256223"/>
                    <a:pt x="17145" y="248603"/>
                  </a:cubicBezTo>
                  <a:lnTo>
                    <a:pt x="16193" y="247650"/>
                  </a:lnTo>
                  <a:lnTo>
                    <a:pt x="0" y="266700"/>
                  </a:lnTo>
                  <a:lnTo>
                    <a:pt x="953" y="267653"/>
                  </a:lnTo>
                  <a:cubicBezTo>
                    <a:pt x="19050" y="283845"/>
                    <a:pt x="39053" y="296228"/>
                    <a:pt x="58103" y="304800"/>
                  </a:cubicBezTo>
                  <a:cubicBezTo>
                    <a:pt x="78105" y="313373"/>
                    <a:pt x="100013" y="317183"/>
                    <a:pt x="124778" y="317183"/>
                  </a:cubicBezTo>
                  <a:cubicBezTo>
                    <a:pt x="140018" y="317183"/>
                    <a:pt x="153353" y="315278"/>
                    <a:pt x="165735" y="311468"/>
                  </a:cubicBezTo>
                  <a:cubicBezTo>
                    <a:pt x="178118" y="307658"/>
                    <a:pt x="189547" y="301943"/>
                    <a:pt x="198120" y="294323"/>
                  </a:cubicBezTo>
                  <a:cubicBezTo>
                    <a:pt x="206693" y="286703"/>
                    <a:pt x="214313" y="278130"/>
                    <a:pt x="219075" y="267653"/>
                  </a:cubicBezTo>
                  <a:cubicBezTo>
                    <a:pt x="223838" y="257175"/>
                    <a:pt x="226695" y="245745"/>
                    <a:pt x="226695" y="233363"/>
                  </a:cubicBezTo>
                  <a:lnTo>
                    <a:pt x="226695" y="232410"/>
                  </a:lnTo>
                  <a:cubicBezTo>
                    <a:pt x="228600" y="209550"/>
                    <a:pt x="220028" y="191453"/>
                    <a:pt x="204788" y="178118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A02C8799-E5FC-4DD0-9007-333097CD0946}"/>
                </a:ext>
              </a:extLst>
            </p:cNvPr>
            <p:cNvSpPr/>
            <p:nvPr/>
          </p:nvSpPr>
          <p:spPr>
            <a:xfrm>
              <a:off x="4716779" y="3569969"/>
              <a:ext cx="121920" cy="126682"/>
            </a:xfrm>
            <a:custGeom>
              <a:avLst/>
              <a:gdLst>
                <a:gd name="connsiteX0" fmla="*/ 60960 w 121920"/>
                <a:gd name="connsiteY0" fmla="*/ 66675 h 126682"/>
                <a:gd name="connsiteX1" fmla="*/ 17145 w 121920"/>
                <a:gd name="connsiteY1" fmla="*/ 0 h 126682"/>
                <a:gd name="connsiteX2" fmla="*/ 0 w 121920"/>
                <a:gd name="connsiteY2" fmla="*/ 0 h 126682"/>
                <a:gd name="connsiteX3" fmla="*/ 0 w 121920"/>
                <a:gd name="connsiteY3" fmla="*/ 126682 h 126682"/>
                <a:gd name="connsiteX4" fmla="*/ 17145 w 121920"/>
                <a:gd name="connsiteY4" fmla="*/ 126682 h 126682"/>
                <a:gd name="connsiteX5" fmla="*/ 17145 w 121920"/>
                <a:gd name="connsiteY5" fmla="*/ 30480 h 126682"/>
                <a:gd name="connsiteX6" fmla="*/ 60960 w 121920"/>
                <a:gd name="connsiteY6" fmla="*/ 94298 h 126682"/>
                <a:gd name="connsiteX7" fmla="*/ 61913 w 121920"/>
                <a:gd name="connsiteY7" fmla="*/ 93345 h 126682"/>
                <a:gd name="connsiteX8" fmla="*/ 104775 w 121920"/>
                <a:gd name="connsiteY8" fmla="*/ 30480 h 126682"/>
                <a:gd name="connsiteX9" fmla="*/ 104775 w 121920"/>
                <a:gd name="connsiteY9" fmla="*/ 126682 h 126682"/>
                <a:gd name="connsiteX10" fmla="*/ 121920 w 121920"/>
                <a:gd name="connsiteY10" fmla="*/ 126682 h 126682"/>
                <a:gd name="connsiteX11" fmla="*/ 121920 w 121920"/>
                <a:gd name="connsiteY11" fmla="*/ 0 h 126682"/>
                <a:gd name="connsiteX12" fmla="*/ 104775 w 121920"/>
                <a:gd name="connsiteY12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1920" h="126682">
                  <a:moveTo>
                    <a:pt x="60960" y="66675"/>
                  </a:moveTo>
                  <a:lnTo>
                    <a:pt x="17145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17145" y="126682"/>
                  </a:lnTo>
                  <a:lnTo>
                    <a:pt x="17145" y="30480"/>
                  </a:lnTo>
                  <a:lnTo>
                    <a:pt x="60960" y="94298"/>
                  </a:lnTo>
                  <a:lnTo>
                    <a:pt x="61913" y="93345"/>
                  </a:lnTo>
                  <a:lnTo>
                    <a:pt x="104775" y="30480"/>
                  </a:lnTo>
                  <a:lnTo>
                    <a:pt x="104775" y="126682"/>
                  </a:lnTo>
                  <a:lnTo>
                    <a:pt x="121920" y="126682"/>
                  </a:lnTo>
                  <a:lnTo>
                    <a:pt x="121920" y="0"/>
                  </a:lnTo>
                  <a:lnTo>
                    <a:pt x="104775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0D0E805B-9321-4E1E-8381-ED0C62BBAA2B}"/>
                </a:ext>
              </a:extLst>
            </p:cNvPr>
            <p:cNvSpPr/>
            <p:nvPr/>
          </p:nvSpPr>
          <p:spPr>
            <a:xfrm>
              <a:off x="4890135" y="3569017"/>
              <a:ext cx="129539" cy="127634"/>
            </a:xfrm>
            <a:custGeom>
              <a:avLst/>
              <a:gdLst>
                <a:gd name="connsiteX0" fmla="*/ 90488 w 129539"/>
                <a:gd name="connsiteY0" fmla="*/ 79057 h 127634"/>
                <a:gd name="connsiteX1" fmla="*/ 39052 w 129539"/>
                <a:gd name="connsiteY1" fmla="*/ 79057 h 127634"/>
                <a:gd name="connsiteX2" fmla="*/ 64770 w 129539"/>
                <a:gd name="connsiteY2" fmla="*/ 21907 h 127634"/>
                <a:gd name="connsiteX3" fmla="*/ 90488 w 129539"/>
                <a:gd name="connsiteY3" fmla="*/ 79057 h 127634"/>
                <a:gd name="connsiteX4" fmla="*/ 58102 w 129539"/>
                <a:gd name="connsiteY4" fmla="*/ 0 h 127634"/>
                <a:gd name="connsiteX5" fmla="*/ 0 w 129539"/>
                <a:gd name="connsiteY5" fmla="*/ 127635 h 127634"/>
                <a:gd name="connsiteX6" fmla="*/ 18098 w 129539"/>
                <a:gd name="connsiteY6" fmla="*/ 127635 h 127634"/>
                <a:gd name="connsiteX7" fmla="*/ 32385 w 129539"/>
                <a:gd name="connsiteY7" fmla="*/ 95250 h 127634"/>
                <a:gd name="connsiteX8" fmla="*/ 97155 w 129539"/>
                <a:gd name="connsiteY8" fmla="*/ 95250 h 127634"/>
                <a:gd name="connsiteX9" fmla="*/ 111442 w 129539"/>
                <a:gd name="connsiteY9" fmla="*/ 127635 h 127634"/>
                <a:gd name="connsiteX10" fmla="*/ 129540 w 129539"/>
                <a:gd name="connsiteY10" fmla="*/ 127635 h 127634"/>
                <a:gd name="connsiteX11" fmla="*/ 71438 w 129539"/>
                <a:gd name="connsiteY11" fmla="*/ 0 h 127634"/>
                <a:gd name="connsiteX12" fmla="*/ 58102 w 129539"/>
                <a:gd name="connsiteY12" fmla="*/ 0 h 127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9539" h="127634">
                  <a:moveTo>
                    <a:pt x="90488" y="79057"/>
                  </a:moveTo>
                  <a:lnTo>
                    <a:pt x="39052" y="79057"/>
                  </a:lnTo>
                  <a:lnTo>
                    <a:pt x="64770" y="21907"/>
                  </a:lnTo>
                  <a:lnTo>
                    <a:pt x="90488" y="79057"/>
                  </a:lnTo>
                  <a:close/>
                  <a:moveTo>
                    <a:pt x="58102" y="0"/>
                  </a:moveTo>
                  <a:lnTo>
                    <a:pt x="0" y="127635"/>
                  </a:lnTo>
                  <a:lnTo>
                    <a:pt x="18098" y="127635"/>
                  </a:lnTo>
                  <a:lnTo>
                    <a:pt x="32385" y="95250"/>
                  </a:lnTo>
                  <a:lnTo>
                    <a:pt x="97155" y="95250"/>
                  </a:lnTo>
                  <a:lnTo>
                    <a:pt x="111442" y="127635"/>
                  </a:lnTo>
                  <a:lnTo>
                    <a:pt x="129540" y="127635"/>
                  </a:lnTo>
                  <a:lnTo>
                    <a:pt x="71438" y="0"/>
                  </a:lnTo>
                  <a:lnTo>
                    <a:pt x="58102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1AA891AD-024F-4EDA-9593-A4D2700EF77B}"/>
                </a:ext>
              </a:extLst>
            </p:cNvPr>
            <p:cNvSpPr/>
            <p:nvPr/>
          </p:nvSpPr>
          <p:spPr>
            <a:xfrm>
              <a:off x="5068252" y="3567112"/>
              <a:ext cx="94297" cy="132397"/>
            </a:xfrm>
            <a:custGeom>
              <a:avLst/>
              <a:gdLst>
                <a:gd name="connsiteX0" fmla="*/ 81915 w 94297"/>
                <a:gd name="connsiteY0" fmla="*/ 71438 h 132397"/>
                <a:gd name="connsiteX1" fmla="*/ 50483 w 94297"/>
                <a:gd name="connsiteY1" fmla="*/ 58102 h 132397"/>
                <a:gd name="connsiteX2" fmla="*/ 34290 w 94297"/>
                <a:gd name="connsiteY2" fmla="*/ 53340 h 132397"/>
                <a:gd name="connsiteX3" fmla="*/ 24765 w 94297"/>
                <a:gd name="connsiteY3" fmla="*/ 48577 h 132397"/>
                <a:gd name="connsiteX4" fmla="*/ 20002 w 94297"/>
                <a:gd name="connsiteY4" fmla="*/ 42863 h 132397"/>
                <a:gd name="connsiteX5" fmla="*/ 19050 w 94297"/>
                <a:gd name="connsiteY5" fmla="*/ 35243 h 132397"/>
                <a:gd name="connsiteX6" fmla="*/ 25718 w 94297"/>
                <a:gd name="connsiteY6" fmla="*/ 21907 h 132397"/>
                <a:gd name="connsiteX7" fmla="*/ 43815 w 94297"/>
                <a:gd name="connsiteY7" fmla="*/ 16193 h 132397"/>
                <a:gd name="connsiteX8" fmla="*/ 61913 w 94297"/>
                <a:gd name="connsiteY8" fmla="*/ 19050 h 132397"/>
                <a:gd name="connsiteX9" fmla="*/ 79058 w 94297"/>
                <a:gd name="connsiteY9" fmla="*/ 28575 h 132397"/>
                <a:gd name="connsiteX10" fmla="*/ 80010 w 94297"/>
                <a:gd name="connsiteY10" fmla="*/ 29527 h 132397"/>
                <a:gd name="connsiteX11" fmla="*/ 90488 w 94297"/>
                <a:gd name="connsiteY11" fmla="*/ 16193 h 132397"/>
                <a:gd name="connsiteX12" fmla="*/ 89535 w 94297"/>
                <a:gd name="connsiteY12" fmla="*/ 15240 h 132397"/>
                <a:gd name="connsiteX13" fmla="*/ 69533 w 94297"/>
                <a:gd name="connsiteY13" fmla="*/ 3810 h 132397"/>
                <a:gd name="connsiteX14" fmla="*/ 45720 w 94297"/>
                <a:gd name="connsiteY14" fmla="*/ 0 h 132397"/>
                <a:gd name="connsiteX15" fmla="*/ 28575 w 94297"/>
                <a:gd name="connsiteY15" fmla="*/ 2857 h 132397"/>
                <a:gd name="connsiteX16" fmla="*/ 15240 w 94297"/>
                <a:gd name="connsiteY16" fmla="*/ 10477 h 132397"/>
                <a:gd name="connsiteX17" fmla="*/ 6668 w 94297"/>
                <a:gd name="connsiteY17" fmla="*/ 21907 h 132397"/>
                <a:gd name="connsiteX18" fmla="*/ 3810 w 94297"/>
                <a:gd name="connsiteY18" fmla="*/ 36195 h 132397"/>
                <a:gd name="connsiteX19" fmla="*/ 6668 w 94297"/>
                <a:gd name="connsiteY19" fmla="*/ 50482 h 132397"/>
                <a:gd name="connsiteX20" fmla="*/ 14288 w 94297"/>
                <a:gd name="connsiteY20" fmla="*/ 60960 h 132397"/>
                <a:gd name="connsiteX21" fmla="*/ 27623 w 94297"/>
                <a:gd name="connsiteY21" fmla="*/ 68580 h 132397"/>
                <a:gd name="connsiteX22" fmla="*/ 46673 w 94297"/>
                <a:gd name="connsiteY22" fmla="*/ 74295 h 132397"/>
                <a:gd name="connsiteX23" fmla="*/ 62865 w 94297"/>
                <a:gd name="connsiteY23" fmla="*/ 79057 h 132397"/>
                <a:gd name="connsiteX24" fmla="*/ 72390 w 94297"/>
                <a:gd name="connsiteY24" fmla="*/ 83820 h 132397"/>
                <a:gd name="connsiteX25" fmla="*/ 77152 w 94297"/>
                <a:gd name="connsiteY25" fmla="*/ 89535 h 132397"/>
                <a:gd name="connsiteX26" fmla="*/ 78105 w 94297"/>
                <a:gd name="connsiteY26" fmla="*/ 97155 h 132397"/>
                <a:gd name="connsiteX27" fmla="*/ 71438 w 94297"/>
                <a:gd name="connsiteY27" fmla="*/ 110490 h 132397"/>
                <a:gd name="connsiteX28" fmla="*/ 52388 w 94297"/>
                <a:gd name="connsiteY28" fmla="*/ 116205 h 132397"/>
                <a:gd name="connsiteX29" fmla="*/ 30480 w 94297"/>
                <a:gd name="connsiteY29" fmla="*/ 112395 h 132397"/>
                <a:gd name="connsiteX30" fmla="*/ 11430 w 94297"/>
                <a:gd name="connsiteY30" fmla="*/ 100013 h 132397"/>
                <a:gd name="connsiteX31" fmla="*/ 10477 w 94297"/>
                <a:gd name="connsiteY31" fmla="*/ 99060 h 132397"/>
                <a:gd name="connsiteX32" fmla="*/ 0 w 94297"/>
                <a:gd name="connsiteY32" fmla="*/ 111443 h 132397"/>
                <a:gd name="connsiteX33" fmla="*/ 952 w 94297"/>
                <a:gd name="connsiteY33" fmla="*/ 112395 h 132397"/>
                <a:gd name="connsiteX34" fmla="*/ 24765 w 94297"/>
                <a:gd name="connsiteY34" fmla="*/ 127635 h 132397"/>
                <a:gd name="connsiteX35" fmla="*/ 52388 w 94297"/>
                <a:gd name="connsiteY35" fmla="*/ 132398 h 132397"/>
                <a:gd name="connsiteX36" fmla="*/ 69533 w 94297"/>
                <a:gd name="connsiteY36" fmla="*/ 129540 h 132397"/>
                <a:gd name="connsiteX37" fmla="*/ 82868 w 94297"/>
                <a:gd name="connsiteY37" fmla="*/ 121920 h 132397"/>
                <a:gd name="connsiteX38" fmla="*/ 91440 w 94297"/>
                <a:gd name="connsiteY38" fmla="*/ 110490 h 132397"/>
                <a:gd name="connsiteX39" fmla="*/ 94298 w 94297"/>
                <a:gd name="connsiteY39" fmla="*/ 95250 h 132397"/>
                <a:gd name="connsiteX40" fmla="*/ 81915 w 94297"/>
                <a:gd name="connsiteY40" fmla="*/ 71438 h 132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94297" h="132397">
                  <a:moveTo>
                    <a:pt x="81915" y="71438"/>
                  </a:moveTo>
                  <a:cubicBezTo>
                    <a:pt x="75248" y="65723"/>
                    <a:pt x="64770" y="61913"/>
                    <a:pt x="50483" y="58102"/>
                  </a:cubicBezTo>
                  <a:cubicBezTo>
                    <a:pt x="43815" y="57150"/>
                    <a:pt x="38100" y="55245"/>
                    <a:pt x="34290" y="53340"/>
                  </a:cubicBezTo>
                  <a:cubicBezTo>
                    <a:pt x="30480" y="51435"/>
                    <a:pt x="26670" y="50482"/>
                    <a:pt x="24765" y="48577"/>
                  </a:cubicBezTo>
                  <a:cubicBezTo>
                    <a:pt x="22860" y="46673"/>
                    <a:pt x="20955" y="44768"/>
                    <a:pt x="20002" y="42863"/>
                  </a:cubicBezTo>
                  <a:cubicBezTo>
                    <a:pt x="19050" y="40957"/>
                    <a:pt x="19050" y="38100"/>
                    <a:pt x="19050" y="35243"/>
                  </a:cubicBezTo>
                  <a:cubicBezTo>
                    <a:pt x="19050" y="30480"/>
                    <a:pt x="20955" y="25718"/>
                    <a:pt x="25718" y="21907"/>
                  </a:cubicBezTo>
                  <a:cubicBezTo>
                    <a:pt x="30480" y="18098"/>
                    <a:pt x="36195" y="16193"/>
                    <a:pt x="43815" y="16193"/>
                  </a:cubicBezTo>
                  <a:cubicBezTo>
                    <a:pt x="49530" y="16193"/>
                    <a:pt x="56198" y="17145"/>
                    <a:pt x="61913" y="19050"/>
                  </a:cubicBezTo>
                  <a:cubicBezTo>
                    <a:pt x="67627" y="20955"/>
                    <a:pt x="73343" y="24765"/>
                    <a:pt x="79058" y="28575"/>
                  </a:cubicBezTo>
                  <a:lnTo>
                    <a:pt x="80010" y="29527"/>
                  </a:lnTo>
                  <a:lnTo>
                    <a:pt x="90488" y="16193"/>
                  </a:lnTo>
                  <a:lnTo>
                    <a:pt x="89535" y="15240"/>
                  </a:lnTo>
                  <a:cubicBezTo>
                    <a:pt x="82868" y="10477"/>
                    <a:pt x="76200" y="6668"/>
                    <a:pt x="69533" y="3810"/>
                  </a:cubicBezTo>
                  <a:cubicBezTo>
                    <a:pt x="62865" y="952"/>
                    <a:pt x="54293" y="0"/>
                    <a:pt x="45720" y="0"/>
                  </a:cubicBezTo>
                  <a:cubicBezTo>
                    <a:pt x="40005" y="0"/>
                    <a:pt x="34290" y="952"/>
                    <a:pt x="28575" y="2857"/>
                  </a:cubicBezTo>
                  <a:cubicBezTo>
                    <a:pt x="23813" y="4763"/>
                    <a:pt x="19050" y="6668"/>
                    <a:pt x="15240" y="10477"/>
                  </a:cubicBezTo>
                  <a:cubicBezTo>
                    <a:pt x="11430" y="13335"/>
                    <a:pt x="8573" y="17145"/>
                    <a:pt x="6668" y="21907"/>
                  </a:cubicBezTo>
                  <a:cubicBezTo>
                    <a:pt x="4763" y="26670"/>
                    <a:pt x="3810" y="30480"/>
                    <a:pt x="3810" y="36195"/>
                  </a:cubicBezTo>
                  <a:cubicBezTo>
                    <a:pt x="3810" y="41910"/>
                    <a:pt x="4763" y="45720"/>
                    <a:pt x="6668" y="50482"/>
                  </a:cubicBezTo>
                  <a:cubicBezTo>
                    <a:pt x="8573" y="54293"/>
                    <a:pt x="11430" y="58102"/>
                    <a:pt x="14288" y="60960"/>
                  </a:cubicBezTo>
                  <a:cubicBezTo>
                    <a:pt x="18098" y="63818"/>
                    <a:pt x="21908" y="66675"/>
                    <a:pt x="27623" y="68580"/>
                  </a:cubicBezTo>
                  <a:cubicBezTo>
                    <a:pt x="33338" y="70485"/>
                    <a:pt x="39052" y="72390"/>
                    <a:pt x="46673" y="74295"/>
                  </a:cubicBezTo>
                  <a:cubicBezTo>
                    <a:pt x="53340" y="75248"/>
                    <a:pt x="58102" y="77152"/>
                    <a:pt x="62865" y="79057"/>
                  </a:cubicBezTo>
                  <a:cubicBezTo>
                    <a:pt x="66675" y="80963"/>
                    <a:pt x="69533" y="81915"/>
                    <a:pt x="72390" y="83820"/>
                  </a:cubicBezTo>
                  <a:cubicBezTo>
                    <a:pt x="74295" y="85725"/>
                    <a:pt x="76200" y="87630"/>
                    <a:pt x="77152" y="89535"/>
                  </a:cubicBezTo>
                  <a:cubicBezTo>
                    <a:pt x="78105" y="91440"/>
                    <a:pt x="78105" y="94298"/>
                    <a:pt x="78105" y="97155"/>
                  </a:cubicBezTo>
                  <a:cubicBezTo>
                    <a:pt x="78105" y="102870"/>
                    <a:pt x="76200" y="107632"/>
                    <a:pt x="71438" y="110490"/>
                  </a:cubicBezTo>
                  <a:cubicBezTo>
                    <a:pt x="66675" y="114300"/>
                    <a:pt x="60008" y="116205"/>
                    <a:pt x="52388" y="116205"/>
                  </a:cubicBezTo>
                  <a:cubicBezTo>
                    <a:pt x="43815" y="116205"/>
                    <a:pt x="36195" y="115252"/>
                    <a:pt x="30480" y="112395"/>
                  </a:cubicBezTo>
                  <a:cubicBezTo>
                    <a:pt x="23813" y="109538"/>
                    <a:pt x="18098" y="105727"/>
                    <a:pt x="11430" y="100013"/>
                  </a:cubicBezTo>
                  <a:lnTo>
                    <a:pt x="10477" y="99060"/>
                  </a:lnTo>
                  <a:lnTo>
                    <a:pt x="0" y="111443"/>
                  </a:lnTo>
                  <a:lnTo>
                    <a:pt x="952" y="112395"/>
                  </a:lnTo>
                  <a:cubicBezTo>
                    <a:pt x="8573" y="119063"/>
                    <a:pt x="16193" y="124777"/>
                    <a:pt x="24765" y="127635"/>
                  </a:cubicBezTo>
                  <a:cubicBezTo>
                    <a:pt x="33338" y="130493"/>
                    <a:pt x="41910" y="132398"/>
                    <a:pt x="52388" y="132398"/>
                  </a:cubicBezTo>
                  <a:cubicBezTo>
                    <a:pt x="59055" y="132398"/>
                    <a:pt x="64770" y="131445"/>
                    <a:pt x="69533" y="129540"/>
                  </a:cubicBezTo>
                  <a:cubicBezTo>
                    <a:pt x="75248" y="127635"/>
                    <a:pt x="79058" y="125730"/>
                    <a:pt x="82868" y="121920"/>
                  </a:cubicBezTo>
                  <a:cubicBezTo>
                    <a:pt x="86677" y="119063"/>
                    <a:pt x="89535" y="115252"/>
                    <a:pt x="91440" y="110490"/>
                  </a:cubicBezTo>
                  <a:cubicBezTo>
                    <a:pt x="93345" y="105727"/>
                    <a:pt x="94298" y="100965"/>
                    <a:pt x="94298" y="95250"/>
                  </a:cubicBezTo>
                  <a:cubicBezTo>
                    <a:pt x="92393" y="84773"/>
                    <a:pt x="88583" y="77152"/>
                    <a:pt x="81915" y="71438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1CD4E5B0-B800-426E-B8A1-A6AE6BFF93C5}"/>
                </a:ext>
              </a:extLst>
            </p:cNvPr>
            <p:cNvSpPr/>
            <p:nvPr/>
          </p:nvSpPr>
          <p:spPr>
            <a:xfrm>
              <a:off x="5208270" y="3569969"/>
              <a:ext cx="100012" cy="126682"/>
            </a:xfrm>
            <a:custGeom>
              <a:avLst/>
              <a:gdLst>
                <a:gd name="connsiteX0" fmla="*/ 0 w 100012"/>
                <a:gd name="connsiteY0" fmla="*/ 16193 h 126682"/>
                <a:gd name="connsiteX1" fmla="*/ 41910 w 100012"/>
                <a:gd name="connsiteY1" fmla="*/ 16193 h 126682"/>
                <a:gd name="connsiteX2" fmla="*/ 41910 w 100012"/>
                <a:gd name="connsiteY2" fmla="*/ 126682 h 126682"/>
                <a:gd name="connsiteX3" fmla="*/ 59055 w 100012"/>
                <a:gd name="connsiteY3" fmla="*/ 126682 h 126682"/>
                <a:gd name="connsiteX4" fmla="*/ 59055 w 100012"/>
                <a:gd name="connsiteY4" fmla="*/ 16193 h 126682"/>
                <a:gd name="connsiteX5" fmla="*/ 100013 w 100012"/>
                <a:gd name="connsiteY5" fmla="*/ 16193 h 126682"/>
                <a:gd name="connsiteX6" fmla="*/ 100013 w 100012"/>
                <a:gd name="connsiteY6" fmla="*/ 0 h 126682"/>
                <a:gd name="connsiteX7" fmla="*/ 0 w 100012"/>
                <a:gd name="connsiteY7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012" h="126682">
                  <a:moveTo>
                    <a:pt x="0" y="16193"/>
                  </a:moveTo>
                  <a:lnTo>
                    <a:pt x="41910" y="16193"/>
                  </a:lnTo>
                  <a:lnTo>
                    <a:pt x="41910" y="126682"/>
                  </a:lnTo>
                  <a:lnTo>
                    <a:pt x="59055" y="126682"/>
                  </a:lnTo>
                  <a:lnTo>
                    <a:pt x="59055" y="16193"/>
                  </a:lnTo>
                  <a:lnTo>
                    <a:pt x="100013" y="16193"/>
                  </a:lnTo>
                  <a:lnTo>
                    <a:pt x="10001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E150435E-3467-43A7-8890-F0413CE4EF2A}"/>
                </a:ext>
              </a:extLst>
            </p:cNvPr>
            <p:cNvSpPr/>
            <p:nvPr/>
          </p:nvSpPr>
          <p:spPr>
            <a:xfrm>
              <a:off x="5363527" y="3569969"/>
              <a:ext cx="93344" cy="126682"/>
            </a:xfrm>
            <a:custGeom>
              <a:avLst/>
              <a:gdLst>
                <a:gd name="connsiteX0" fmla="*/ 17145 w 93344"/>
                <a:gd name="connsiteY0" fmla="*/ 70485 h 126682"/>
                <a:gd name="connsiteX1" fmla="*/ 83820 w 93344"/>
                <a:gd name="connsiteY1" fmla="*/ 70485 h 126682"/>
                <a:gd name="connsiteX2" fmla="*/ 83820 w 93344"/>
                <a:gd name="connsiteY2" fmla="*/ 55245 h 126682"/>
                <a:gd name="connsiteX3" fmla="*/ 17145 w 93344"/>
                <a:gd name="connsiteY3" fmla="*/ 55245 h 126682"/>
                <a:gd name="connsiteX4" fmla="*/ 17145 w 93344"/>
                <a:gd name="connsiteY4" fmla="*/ 16193 h 126682"/>
                <a:gd name="connsiteX5" fmla="*/ 92392 w 93344"/>
                <a:gd name="connsiteY5" fmla="*/ 16193 h 126682"/>
                <a:gd name="connsiteX6" fmla="*/ 92392 w 93344"/>
                <a:gd name="connsiteY6" fmla="*/ 0 h 126682"/>
                <a:gd name="connsiteX7" fmla="*/ 0 w 93344"/>
                <a:gd name="connsiteY7" fmla="*/ 0 h 126682"/>
                <a:gd name="connsiteX8" fmla="*/ 0 w 93344"/>
                <a:gd name="connsiteY8" fmla="*/ 126682 h 126682"/>
                <a:gd name="connsiteX9" fmla="*/ 93345 w 93344"/>
                <a:gd name="connsiteY9" fmla="*/ 126682 h 126682"/>
                <a:gd name="connsiteX10" fmla="*/ 93345 w 93344"/>
                <a:gd name="connsiteY10" fmla="*/ 111443 h 126682"/>
                <a:gd name="connsiteX11" fmla="*/ 17145 w 93344"/>
                <a:gd name="connsiteY11" fmla="*/ 111443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3344" h="126682">
                  <a:moveTo>
                    <a:pt x="17145" y="70485"/>
                  </a:moveTo>
                  <a:lnTo>
                    <a:pt x="83820" y="70485"/>
                  </a:lnTo>
                  <a:lnTo>
                    <a:pt x="83820" y="55245"/>
                  </a:lnTo>
                  <a:lnTo>
                    <a:pt x="17145" y="55245"/>
                  </a:lnTo>
                  <a:lnTo>
                    <a:pt x="17145" y="16193"/>
                  </a:lnTo>
                  <a:lnTo>
                    <a:pt x="92392" y="16193"/>
                  </a:lnTo>
                  <a:lnTo>
                    <a:pt x="92392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93345" y="126682"/>
                  </a:lnTo>
                  <a:lnTo>
                    <a:pt x="93345" y="111443"/>
                  </a:lnTo>
                  <a:lnTo>
                    <a:pt x="17145" y="11144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A39F3AE2-8DD2-41C8-8C20-02ACDD90C12D}"/>
                </a:ext>
              </a:extLst>
            </p:cNvPr>
            <p:cNvSpPr/>
            <p:nvPr/>
          </p:nvSpPr>
          <p:spPr>
            <a:xfrm>
              <a:off x="5514022" y="3569017"/>
              <a:ext cx="106680" cy="126682"/>
            </a:xfrm>
            <a:custGeom>
              <a:avLst/>
              <a:gdLst>
                <a:gd name="connsiteX0" fmla="*/ 74295 w 106680"/>
                <a:gd name="connsiteY0" fmla="*/ 57150 h 126682"/>
                <a:gd name="connsiteX1" fmla="*/ 64770 w 106680"/>
                <a:gd name="connsiteY1" fmla="*/ 61913 h 126682"/>
                <a:gd name="connsiteX2" fmla="*/ 52388 w 106680"/>
                <a:gd name="connsiteY2" fmla="*/ 63818 h 126682"/>
                <a:gd name="connsiteX3" fmla="*/ 16193 w 106680"/>
                <a:gd name="connsiteY3" fmla="*/ 63818 h 126682"/>
                <a:gd name="connsiteX4" fmla="*/ 16193 w 106680"/>
                <a:gd name="connsiteY4" fmla="*/ 17145 h 126682"/>
                <a:gd name="connsiteX5" fmla="*/ 52388 w 106680"/>
                <a:gd name="connsiteY5" fmla="*/ 17145 h 126682"/>
                <a:gd name="connsiteX6" fmla="*/ 74295 w 106680"/>
                <a:gd name="connsiteY6" fmla="*/ 22860 h 126682"/>
                <a:gd name="connsiteX7" fmla="*/ 81915 w 106680"/>
                <a:gd name="connsiteY7" fmla="*/ 40005 h 126682"/>
                <a:gd name="connsiteX8" fmla="*/ 80010 w 106680"/>
                <a:gd name="connsiteY8" fmla="*/ 49530 h 126682"/>
                <a:gd name="connsiteX9" fmla="*/ 74295 w 106680"/>
                <a:gd name="connsiteY9" fmla="*/ 57150 h 126682"/>
                <a:gd name="connsiteX10" fmla="*/ 79058 w 106680"/>
                <a:gd name="connsiteY10" fmla="*/ 73343 h 126682"/>
                <a:gd name="connsiteX11" fmla="*/ 90488 w 106680"/>
                <a:gd name="connsiteY11" fmla="*/ 65722 h 126682"/>
                <a:gd name="connsiteX12" fmla="*/ 98108 w 106680"/>
                <a:gd name="connsiteY12" fmla="*/ 54293 h 126682"/>
                <a:gd name="connsiteX13" fmla="*/ 100965 w 106680"/>
                <a:gd name="connsiteY13" fmla="*/ 39052 h 126682"/>
                <a:gd name="connsiteX14" fmla="*/ 98108 w 106680"/>
                <a:gd name="connsiteY14" fmla="*/ 24765 h 126682"/>
                <a:gd name="connsiteX15" fmla="*/ 90488 w 106680"/>
                <a:gd name="connsiteY15" fmla="*/ 13335 h 126682"/>
                <a:gd name="connsiteX16" fmla="*/ 75248 w 106680"/>
                <a:gd name="connsiteY16" fmla="*/ 3810 h 126682"/>
                <a:gd name="connsiteX17" fmla="*/ 54293 w 106680"/>
                <a:gd name="connsiteY17" fmla="*/ 0 h 126682"/>
                <a:gd name="connsiteX18" fmla="*/ 0 w 106680"/>
                <a:gd name="connsiteY18" fmla="*/ 0 h 126682"/>
                <a:gd name="connsiteX19" fmla="*/ 0 w 106680"/>
                <a:gd name="connsiteY19" fmla="*/ 126682 h 126682"/>
                <a:gd name="connsiteX20" fmla="*/ 17145 w 106680"/>
                <a:gd name="connsiteY20" fmla="*/ 126682 h 126682"/>
                <a:gd name="connsiteX21" fmla="*/ 17145 w 106680"/>
                <a:gd name="connsiteY21" fmla="*/ 79057 h 126682"/>
                <a:gd name="connsiteX22" fmla="*/ 49530 w 106680"/>
                <a:gd name="connsiteY22" fmla="*/ 79057 h 126682"/>
                <a:gd name="connsiteX23" fmla="*/ 85725 w 106680"/>
                <a:gd name="connsiteY23" fmla="*/ 126682 h 126682"/>
                <a:gd name="connsiteX24" fmla="*/ 106680 w 106680"/>
                <a:gd name="connsiteY24" fmla="*/ 126682 h 126682"/>
                <a:gd name="connsiteX25" fmla="*/ 68580 w 106680"/>
                <a:gd name="connsiteY25" fmla="*/ 76200 h 126682"/>
                <a:gd name="connsiteX26" fmla="*/ 79058 w 106680"/>
                <a:gd name="connsiteY26" fmla="*/ 73343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6680" h="126682">
                  <a:moveTo>
                    <a:pt x="74295" y="57150"/>
                  </a:moveTo>
                  <a:cubicBezTo>
                    <a:pt x="71438" y="59055"/>
                    <a:pt x="68580" y="60960"/>
                    <a:pt x="64770" y="61913"/>
                  </a:cubicBezTo>
                  <a:cubicBezTo>
                    <a:pt x="60960" y="62865"/>
                    <a:pt x="57150" y="63818"/>
                    <a:pt x="52388" y="63818"/>
                  </a:cubicBezTo>
                  <a:lnTo>
                    <a:pt x="16193" y="63818"/>
                  </a:lnTo>
                  <a:lnTo>
                    <a:pt x="16193" y="17145"/>
                  </a:lnTo>
                  <a:lnTo>
                    <a:pt x="52388" y="17145"/>
                  </a:lnTo>
                  <a:cubicBezTo>
                    <a:pt x="61913" y="17145"/>
                    <a:pt x="69533" y="19050"/>
                    <a:pt x="74295" y="22860"/>
                  </a:cubicBezTo>
                  <a:cubicBezTo>
                    <a:pt x="79058" y="26670"/>
                    <a:pt x="81915" y="32385"/>
                    <a:pt x="81915" y="40005"/>
                  </a:cubicBezTo>
                  <a:cubicBezTo>
                    <a:pt x="81915" y="43815"/>
                    <a:pt x="80963" y="46672"/>
                    <a:pt x="80010" y="49530"/>
                  </a:cubicBezTo>
                  <a:cubicBezTo>
                    <a:pt x="79058" y="53340"/>
                    <a:pt x="77153" y="55245"/>
                    <a:pt x="74295" y="57150"/>
                  </a:cubicBezTo>
                  <a:moveTo>
                    <a:pt x="79058" y="73343"/>
                  </a:moveTo>
                  <a:cubicBezTo>
                    <a:pt x="82868" y="71438"/>
                    <a:pt x="86678" y="68580"/>
                    <a:pt x="90488" y="65722"/>
                  </a:cubicBezTo>
                  <a:cubicBezTo>
                    <a:pt x="93345" y="62865"/>
                    <a:pt x="96203" y="59055"/>
                    <a:pt x="98108" y="54293"/>
                  </a:cubicBezTo>
                  <a:cubicBezTo>
                    <a:pt x="100013" y="50482"/>
                    <a:pt x="100965" y="44768"/>
                    <a:pt x="100965" y="39052"/>
                  </a:cubicBezTo>
                  <a:cubicBezTo>
                    <a:pt x="100965" y="34290"/>
                    <a:pt x="100013" y="29527"/>
                    <a:pt x="98108" y="24765"/>
                  </a:cubicBezTo>
                  <a:cubicBezTo>
                    <a:pt x="96203" y="20002"/>
                    <a:pt x="94298" y="17145"/>
                    <a:pt x="90488" y="13335"/>
                  </a:cubicBezTo>
                  <a:cubicBezTo>
                    <a:pt x="86678" y="9525"/>
                    <a:pt x="80963" y="5715"/>
                    <a:pt x="75248" y="3810"/>
                  </a:cubicBezTo>
                  <a:cubicBezTo>
                    <a:pt x="69533" y="1905"/>
                    <a:pt x="61913" y="0"/>
                    <a:pt x="54293" y="0"/>
                  </a:cubicBezTo>
                  <a:lnTo>
                    <a:pt x="0" y="0"/>
                  </a:lnTo>
                  <a:lnTo>
                    <a:pt x="0" y="126682"/>
                  </a:lnTo>
                  <a:lnTo>
                    <a:pt x="17145" y="126682"/>
                  </a:lnTo>
                  <a:lnTo>
                    <a:pt x="17145" y="79057"/>
                  </a:lnTo>
                  <a:lnTo>
                    <a:pt x="49530" y="79057"/>
                  </a:lnTo>
                  <a:lnTo>
                    <a:pt x="85725" y="126682"/>
                  </a:lnTo>
                  <a:lnTo>
                    <a:pt x="106680" y="126682"/>
                  </a:lnTo>
                  <a:lnTo>
                    <a:pt x="68580" y="76200"/>
                  </a:lnTo>
                  <a:cubicBezTo>
                    <a:pt x="71438" y="76200"/>
                    <a:pt x="75248" y="74295"/>
                    <a:pt x="79058" y="73343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120DC778-EDB5-415F-9CB2-4D9F7EA9BA6E}"/>
                </a:ext>
              </a:extLst>
            </p:cNvPr>
            <p:cNvSpPr/>
            <p:nvPr/>
          </p:nvSpPr>
          <p:spPr>
            <a:xfrm>
              <a:off x="5775007" y="3569969"/>
              <a:ext cx="111442" cy="126682"/>
            </a:xfrm>
            <a:custGeom>
              <a:avLst/>
              <a:gdLst>
                <a:gd name="connsiteX0" fmla="*/ 93345 w 111442"/>
                <a:gd name="connsiteY0" fmla="*/ 63818 h 126682"/>
                <a:gd name="connsiteX1" fmla="*/ 89535 w 111442"/>
                <a:gd name="connsiteY1" fmla="*/ 81915 h 126682"/>
                <a:gd name="connsiteX2" fmla="*/ 80010 w 111442"/>
                <a:gd name="connsiteY2" fmla="*/ 97155 h 126682"/>
                <a:gd name="connsiteX3" fmla="*/ 64770 w 111442"/>
                <a:gd name="connsiteY3" fmla="*/ 106680 h 126682"/>
                <a:gd name="connsiteX4" fmla="*/ 43815 w 111442"/>
                <a:gd name="connsiteY4" fmla="*/ 110490 h 126682"/>
                <a:gd name="connsiteX5" fmla="*/ 16192 w 111442"/>
                <a:gd name="connsiteY5" fmla="*/ 110490 h 126682"/>
                <a:gd name="connsiteX6" fmla="*/ 16192 w 111442"/>
                <a:gd name="connsiteY6" fmla="*/ 16193 h 126682"/>
                <a:gd name="connsiteX7" fmla="*/ 43815 w 111442"/>
                <a:gd name="connsiteY7" fmla="*/ 16193 h 126682"/>
                <a:gd name="connsiteX8" fmla="*/ 64770 w 111442"/>
                <a:gd name="connsiteY8" fmla="*/ 20003 h 126682"/>
                <a:gd name="connsiteX9" fmla="*/ 80010 w 111442"/>
                <a:gd name="connsiteY9" fmla="*/ 30480 h 126682"/>
                <a:gd name="connsiteX10" fmla="*/ 89535 w 111442"/>
                <a:gd name="connsiteY10" fmla="*/ 45720 h 126682"/>
                <a:gd name="connsiteX11" fmla="*/ 93345 w 111442"/>
                <a:gd name="connsiteY11" fmla="*/ 63818 h 126682"/>
                <a:gd name="connsiteX12" fmla="*/ 92392 w 111442"/>
                <a:gd name="connsiteY12" fmla="*/ 18098 h 126682"/>
                <a:gd name="connsiteX13" fmla="*/ 71438 w 111442"/>
                <a:gd name="connsiteY13" fmla="*/ 4763 h 126682"/>
                <a:gd name="connsiteX14" fmla="*/ 44767 w 111442"/>
                <a:gd name="connsiteY14" fmla="*/ 0 h 126682"/>
                <a:gd name="connsiteX15" fmla="*/ 0 w 111442"/>
                <a:gd name="connsiteY15" fmla="*/ 0 h 126682"/>
                <a:gd name="connsiteX16" fmla="*/ 0 w 111442"/>
                <a:gd name="connsiteY16" fmla="*/ 126682 h 126682"/>
                <a:gd name="connsiteX17" fmla="*/ 44767 w 111442"/>
                <a:gd name="connsiteY17" fmla="*/ 126682 h 126682"/>
                <a:gd name="connsiteX18" fmla="*/ 71438 w 111442"/>
                <a:gd name="connsiteY18" fmla="*/ 121920 h 126682"/>
                <a:gd name="connsiteX19" fmla="*/ 92392 w 111442"/>
                <a:gd name="connsiteY19" fmla="*/ 108585 h 126682"/>
                <a:gd name="connsiteX20" fmla="*/ 106680 w 111442"/>
                <a:gd name="connsiteY20" fmla="*/ 88582 h 126682"/>
                <a:gd name="connsiteX21" fmla="*/ 111442 w 111442"/>
                <a:gd name="connsiteY21" fmla="*/ 62865 h 126682"/>
                <a:gd name="connsiteX22" fmla="*/ 106680 w 111442"/>
                <a:gd name="connsiteY22" fmla="*/ 38100 h 126682"/>
                <a:gd name="connsiteX23" fmla="*/ 92392 w 111442"/>
                <a:gd name="connsiteY23" fmla="*/ 18098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1442" h="126682">
                  <a:moveTo>
                    <a:pt x="93345" y="63818"/>
                  </a:moveTo>
                  <a:cubicBezTo>
                    <a:pt x="93345" y="70485"/>
                    <a:pt x="92392" y="76200"/>
                    <a:pt x="89535" y="81915"/>
                  </a:cubicBezTo>
                  <a:cubicBezTo>
                    <a:pt x="87630" y="87630"/>
                    <a:pt x="83820" y="92393"/>
                    <a:pt x="80010" y="97155"/>
                  </a:cubicBezTo>
                  <a:cubicBezTo>
                    <a:pt x="76200" y="100965"/>
                    <a:pt x="70485" y="104775"/>
                    <a:pt x="64770" y="106680"/>
                  </a:cubicBezTo>
                  <a:cubicBezTo>
                    <a:pt x="59055" y="109538"/>
                    <a:pt x="51435" y="110490"/>
                    <a:pt x="43815" y="110490"/>
                  </a:cubicBezTo>
                  <a:lnTo>
                    <a:pt x="16192" y="110490"/>
                  </a:lnTo>
                  <a:lnTo>
                    <a:pt x="16192" y="16193"/>
                  </a:lnTo>
                  <a:lnTo>
                    <a:pt x="43815" y="16193"/>
                  </a:lnTo>
                  <a:cubicBezTo>
                    <a:pt x="51435" y="16193"/>
                    <a:pt x="58102" y="17145"/>
                    <a:pt x="64770" y="20003"/>
                  </a:cubicBezTo>
                  <a:cubicBezTo>
                    <a:pt x="70485" y="22860"/>
                    <a:pt x="76200" y="25718"/>
                    <a:pt x="80010" y="30480"/>
                  </a:cubicBezTo>
                  <a:cubicBezTo>
                    <a:pt x="83820" y="34290"/>
                    <a:pt x="87630" y="40005"/>
                    <a:pt x="89535" y="45720"/>
                  </a:cubicBezTo>
                  <a:cubicBezTo>
                    <a:pt x="92392" y="50482"/>
                    <a:pt x="93345" y="57150"/>
                    <a:pt x="93345" y="63818"/>
                  </a:cubicBezTo>
                  <a:moveTo>
                    <a:pt x="92392" y="18098"/>
                  </a:moveTo>
                  <a:cubicBezTo>
                    <a:pt x="86677" y="12382"/>
                    <a:pt x="79058" y="7620"/>
                    <a:pt x="71438" y="4763"/>
                  </a:cubicBezTo>
                  <a:cubicBezTo>
                    <a:pt x="62865" y="1905"/>
                    <a:pt x="54292" y="0"/>
                    <a:pt x="44767" y="0"/>
                  </a:cubicBezTo>
                  <a:lnTo>
                    <a:pt x="0" y="0"/>
                  </a:lnTo>
                  <a:lnTo>
                    <a:pt x="0" y="126682"/>
                  </a:lnTo>
                  <a:lnTo>
                    <a:pt x="44767" y="126682"/>
                  </a:lnTo>
                  <a:cubicBezTo>
                    <a:pt x="54292" y="126682"/>
                    <a:pt x="63817" y="124778"/>
                    <a:pt x="71438" y="121920"/>
                  </a:cubicBezTo>
                  <a:cubicBezTo>
                    <a:pt x="80010" y="119063"/>
                    <a:pt x="86677" y="114300"/>
                    <a:pt x="92392" y="108585"/>
                  </a:cubicBezTo>
                  <a:cubicBezTo>
                    <a:pt x="98108" y="102870"/>
                    <a:pt x="102870" y="96203"/>
                    <a:pt x="106680" y="88582"/>
                  </a:cubicBezTo>
                  <a:cubicBezTo>
                    <a:pt x="109538" y="80963"/>
                    <a:pt x="111442" y="72390"/>
                    <a:pt x="111442" y="62865"/>
                  </a:cubicBezTo>
                  <a:cubicBezTo>
                    <a:pt x="111442" y="54293"/>
                    <a:pt x="109538" y="45720"/>
                    <a:pt x="106680" y="38100"/>
                  </a:cubicBezTo>
                  <a:cubicBezTo>
                    <a:pt x="102870" y="30480"/>
                    <a:pt x="98108" y="23813"/>
                    <a:pt x="92392" y="18098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B0E26033-06E1-4586-8CD1-38A9A5FC0112}"/>
                </a:ext>
              </a:extLst>
            </p:cNvPr>
            <p:cNvSpPr/>
            <p:nvPr/>
          </p:nvSpPr>
          <p:spPr>
            <a:xfrm>
              <a:off x="5932170" y="3569017"/>
              <a:ext cx="129539" cy="127634"/>
            </a:xfrm>
            <a:custGeom>
              <a:avLst/>
              <a:gdLst>
                <a:gd name="connsiteX0" fmla="*/ 91440 w 129539"/>
                <a:gd name="connsiteY0" fmla="*/ 79057 h 127634"/>
                <a:gd name="connsiteX1" fmla="*/ 40005 w 129539"/>
                <a:gd name="connsiteY1" fmla="*/ 79057 h 127634"/>
                <a:gd name="connsiteX2" fmla="*/ 65722 w 129539"/>
                <a:gd name="connsiteY2" fmla="*/ 21907 h 127634"/>
                <a:gd name="connsiteX3" fmla="*/ 91440 w 129539"/>
                <a:gd name="connsiteY3" fmla="*/ 79057 h 127634"/>
                <a:gd name="connsiteX4" fmla="*/ 58102 w 129539"/>
                <a:gd name="connsiteY4" fmla="*/ 0 h 127634"/>
                <a:gd name="connsiteX5" fmla="*/ 0 w 129539"/>
                <a:gd name="connsiteY5" fmla="*/ 127635 h 127634"/>
                <a:gd name="connsiteX6" fmla="*/ 18097 w 129539"/>
                <a:gd name="connsiteY6" fmla="*/ 127635 h 127634"/>
                <a:gd name="connsiteX7" fmla="*/ 32385 w 129539"/>
                <a:gd name="connsiteY7" fmla="*/ 95250 h 127634"/>
                <a:gd name="connsiteX8" fmla="*/ 97155 w 129539"/>
                <a:gd name="connsiteY8" fmla="*/ 95250 h 127634"/>
                <a:gd name="connsiteX9" fmla="*/ 111442 w 129539"/>
                <a:gd name="connsiteY9" fmla="*/ 127635 h 127634"/>
                <a:gd name="connsiteX10" fmla="*/ 129540 w 129539"/>
                <a:gd name="connsiteY10" fmla="*/ 127635 h 127634"/>
                <a:gd name="connsiteX11" fmla="*/ 71438 w 129539"/>
                <a:gd name="connsiteY11" fmla="*/ 0 h 127634"/>
                <a:gd name="connsiteX12" fmla="*/ 58102 w 129539"/>
                <a:gd name="connsiteY12" fmla="*/ 0 h 127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9539" h="127634">
                  <a:moveTo>
                    <a:pt x="91440" y="79057"/>
                  </a:moveTo>
                  <a:lnTo>
                    <a:pt x="40005" y="79057"/>
                  </a:lnTo>
                  <a:lnTo>
                    <a:pt x="65722" y="21907"/>
                  </a:lnTo>
                  <a:lnTo>
                    <a:pt x="91440" y="79057"/>
                  </a:lnTo>
                  <a:close/>
                  <a:moveTo>
                    <a:pt x="58102" y="0"/>
                  </a:moveTo>
                  <a:lnTo>
                    <a:pt x="0" y="127635"/>
                  </a:lnTo>
                  <a:lnTo>
                    <a:pt x="18097" y="127635"/>
                  </a:lnTo>
                  <a:lnTo>
                    <a:pt x="32385" y="95250"/>
                  </a:lnTo>
                  <a:lnTo>
                    <a:pt x="97155" y="95250"/>
                  </a:lnTo>
                  <a:lnTo>
                    <a:pt x="111442" y="127635"/>
                  </a:lnTo>
                  <a:lnTo>
                    <a:pt x="129540" y="127635"/>
                  </a:lnTo>
                  <a:lnTo>
                    <a:pt x="71438" y="0"/>
                  </a:lnTo>
                  <a:lnTo>
                    <a:pt x="58102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00A2D2AA-F453-478A-BD53-FA2226C8451F}"/>
                </a:ext>
              </a:extLst>
            </p:cNvPr>
            <p:cNvSpPr/>
            <p:nvPr/>
          </p:nvSpPr>
          <p:spPr>
            <a:xfrm>
              <a:off x="6096000" y="3569969"/>
              <a:ext cx="100012" cy="126682"/>
            </a:xfrm>
            <a:custGeom>
              <a:avLst/>
              <a:gdLst>
                <a:gd name="connsiteX0" fmla="*/ 0 w 100012"/>
                <a:gd name="connsiteY0" fmla="*/ 16193 h 126682"/>
                <a:gd name="connsiteX1" fmla="*/ 40958 w 100012"/>
                <a:gd name="connsiteY1" fmla="*/ 16193 h 126682"/>
                <a:gd name="connsiteX2" fmla="*/ 40958 w 100012"/>
                <a:gd name="connsiteY2" fmla="*/ 126682 h 126682"/>
                <a:gd name="connsiteX3" fmla="*/ 58103 w 100012"/>
                <a:gd name="connsiteY3" fmla="*/ 126682 h 126682"/>
                <a:gd name="connsiteX4" fmla="*/ 58103 w 100012"/>
                <a:gd name="connsiteY4" fmla="*/ 16193 h 126682"/>
                <a:gd name="connsiteX5" fmla="*/ 100013 w 100012"/>
                <a:gd name="connsiteY5" fmla="*/ 16193 h 126682"/>
                <a:gd name="connsiteX6" fmla="*/ 100013 w 100012"/>
                <a:gd name="connsiteY6" fmla="*/ 0 h 126682"/>
                <a:gd name="connsiteX7" fmla="*/ 0 w 100012"/>
                <a:gd name="connsiteY7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012" h="126682">
                  <a:moveTo>
                    <a:pt x="0" y="16193"/>
                  </a:moveTo>
                  <a:lnTo>
                    <a:pt x="40958" y="16193"/>
                  </a:lnTo>
                  <a:lnTo>
                    <a:pt x="40958" y="126682"/>
                  </a:lnTo>
                  <a:lnTo>
                    <a:pt x="58103" y="126682"/>
                  </a:lnTo>
                  <a:lnTo>
                    <a:pt x="58103" y="16193"/>
                  </a:lnTo>
                  <a:lnTo>
                    <a:pt x="100013" y="16193"/>
                  </a:lnTo>
                  <a:lnTo>
                    <a:pt x="10001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7B8C05C4-F8EA-43DE-B6A6-E82538094FD8}"/>
                </a:ext>
              </a:extLst>
            </p:cNvPr>
            <p:cNvSpPr/>
            <p:nvPr/>
          </p:nvSpPr>
          <p:spPr>
            <a:xfrm>
              <a:off x="6224587" y="3569017"/>
              <a:ext cx="129540" cy="127634"/>
            </a:xfrm>
            <a:custGeom>
              <a:avLst/>
              <a:gdLst>
                <a:gd name="connsiteX0" fmla="*/ 91440 w 129540"/>
                <a:gd name="connsiteY0" fmla="*/ 79057 h 127634"/>
                <a:gd name="connsiteX1" fmla="*/ 40005 w 129540"/>
                <a:gd name="connsiteY1" fmla="*/ 79057 h 127634"/>
                <a:gd name="connsiteX2" fmla="*/ 65722 w 129540"/>
                <a:gd name="connsiteY2" fmla="*/ 21907 h 127634"/>
                <a:gd name="connsiteX3" fmla="*/ 91440 w 129540"/>
                <a:gd name="connsiteY3" fmla="*/ 79057 h 127634"/>
                <a:gd name="connsiteX4" fmla="*/ 58103 w 129540"/>
                <a:gd name="connsiteY4" fmla="*/ 0 h 127634"/>
                <a:gd name="connsiteX5" fmla="*/ 0 w 129540"/>
                <a:gd name="connsiteY5" fmla="*/ 127635 h 127634"/>
                <a:gd name="connsiteX6" fmla="*/ 18097 w 129540"/>
                <a:gd name="connsiteY6" fmla="*/ 127635 h 127634"/>
                <a:gd name="connsiteX7" fmla="*/ 32385 w 129540"/>
                <a:gd name="connsiteY7" fmla="*/ 95250 h 127634"/>
                <a:gd name="connsiteX8" fmla="*/ 97155 w 129540"/>
                <a:gd name="connsiteY8" fmla="*/ 95250 h 127634"/>
                <a:gd name="connsiteX9" fmla="*/ 111442 w 129540"/>
                <a:gd name="connsiteY9" fmla="*/ 127635 h 127634"/>
                <a:gd name="connsiteX10" fmla="*/ 129540 w 129540"/>
                <a:gd name="connsiteY10" fmla="*/ 127635 h 127634"/>
                <a:gd name="connsiteX11" fmla="*/ 71438 w 129540"/>
                <a:gd name="connsiteY11" fmla="*/ 0 h 127634"/>
                <a:gd name="connsiteX12" fmla="*/ 58103 w 129540"/>
                <a:gd name="connsiteY12" fmla="*/ 0 h 127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9540" h="127634">
                  <a:moveTo>
                    <a:pt x="91440" y="79057"/>
                  </a:moveTo>
                  <a:lnTo>
                    <a:pt x="40005" y="79057"/>
                  </a:lnTo>
                  <a:lnTo>
                    <a:pt x="65722" y="21907"/>
                  </a:lnTo>
                  <a:lnTo>
                    <a:pt x="91440" y="79057"/>
                  </a:lnTo>
                  <a:close/>
                  <a:moveTo>
                    <a:pt x="58103" y="0"/>
                  </a:moveTo>
                  <a:lnTo>
                    <a:pt x="0" y="127635"/>
                  </a:lnTo>
                  <a:lnTo>
                    <a:pt x="18097" y="127635"/>
                  </a:lnTo>
                  <a:lnTo>
                    <a:pt x="32385" y="95250"/>
                  </a:lnTo>
                  <a:lnTo>
                    <a:pt x="97155" y="95250"/>
                  </a:lnTo>
                  <a:lnTo>
                    <a:pt x="111442" y="127635"/>
                  </a:lnTo>
                  <a:lnTo>
                    <a:pt x="129540" y="127635"/>
                  </a:lnTo>
                  <a:lnTo>
                    <a:pt x="71438" y="0"/>
                  </a:lnTo>
                  <a:lnTo>
                    <a:pt x="58103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44230C87-CA7C-4CFC-BEF5-393637EEE088}"/>
                </a:ext>
              </a:extLst>
            </p:cNvPr>
            <p:cNvSpPr/>
            <p:nvPr/>
          </p:nvSpPr>
          <p:spPr>
            <a:xfrm>
              <a:off x="6675119" y="3569017"/>
              <a:ext cx="129540" cy="127634"/>
            </a:xfrm>
            <a:custGeom>
              <a:avLst/>
              <a:gdLst>
                <a:gd name="connsiteX0" fmla="*/ 91440 w 129540"/>
                <a:gd name="connsiteY0" fmla="*/ 79057 h 127634"/>
                <a:gd name="connsiteX1" fmla="*/ 40005 w 129540"/>
                <a:gd name="connsiteY1" fmla="*/ 79057 h 127634"/>
                <a:gd name="connsiteX2" fmla="*/ 65723 w 129540"/>
                <a:gd name="connsiteY2" fmla="*/ 21907 h 127634"/>
                <a:gd name="connsiteX3" fmla="*/ 91440 w 129540"/>
                <a:gd name="connsiteY3" fmla="*/ 79057 h 127634"/>
                <a:gd name="connsiteX4" fmla="*/ 58103 w 129540"/>
                <a:gd name="connsiteY4" fmla="*/ 0 h 127634"/>
                <a:gd name="connsiteX5" fmla="*/ 0 w 129540"/>
                <a:gd name="connsiteY5" fmla="*/ 127635 h 127634"/>
                <a:gd name="connsiteX6" fmla="*/ 18098 w 129540"/>
                <a:gd name="connsiteY6" fmla="*/ 127635 h 127634"/>
                <a:gd name="connsiteX7" fmla="*/ 32385 w 129540"/>
                <a:gd name="connsiteY7" fmla="*/ 95250 h 127634"/>
                <a:gd name="connsiteX8" fmla="*/ 97155 w 129540"/>
                <a:gd name="connsiteY8" fmla="*/ 95250 h 127634"/>
                <a:gd name="connsiteX9" fmla="*/ 111443 w 129540"/>
                <a:gd name="connsiteY9" fmla="*/ 127635 h 127634"/>
                <a:gd name="connsiteX10" fmla="*/ 129540 w 129540"/>
                <a:gd name="connsiteY10" fmla="*/ 127635 h 127634"/>
                <a:gd name="connsiteX11" fmla="*/ 71438 w 129540"/>
                <a:gd name="connsiteY11" fmla="*/ 0 h 127634"/>
                <a:gd name="connsiteX12" fmla="*/ 58103 w 129540"/>
                <a:gd name="connsiteY12" fmla="*/ 0 h 127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9540" h="127634">
                  <a:moveTo>
                    <a:pt x="91440" y="79057"/>
                  </a:moveTo>
                  <a:lnTo>
                    <a:pt x="40005" y="79057"/>
                  </a:lnTo>
                  <a:lnTo>
                    <a:pt x="65723" y="21907"/>
                  </a:lnTo>
                  <a:lnTo>
                    <a:pt x="91440" y="79057"/>
                  </a:lnTo>
                  <a:close/>
                  <a:moveTo>
                    <a:pt x="58103" y="0"/>
                  </a:moveTo>
                  <a:lnTo>
                    <a:pt x="0" y="127635"/>
                  </a:lnTo>
                  <a:lnTo>
                    <a:pt x="18098" y="127635"/>
                  </a:lnTo>
                  <a:lnTo>
                    <a:pt x="32385" y="95250"/>
                  </a:lnTo>
                  <a:lnTo>
                    <a:pt x="97155" y="95250"/>
                  </a:lnTo>
                  <a:lnTo>
                    <a:pt x="111443" y="127635"/>
                  </a:lnTo>
                  <a:lnTo>
                    <a:pt x="129540" y="127635"/>
                  </a:lnTo>
                  <a:lnTo>
                    <a:pt x="71438" y="0"/>
                  </a:lnTo>
                  <a:lnTo>
                    <a:pt x="58103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1140EFCD-C4B1-40FD-B075-055891EA4810}"/>
                </a:ext>
              </a:extLst>
            </p:cNvPr>
            <p:cNvSpPr/>
            <p:nvPr/>
          </p:nvSpPr>
          <p:spPr>
            <a:xfrm>
              <a:off x="6858000" y="3569969"/>
              <a:ext cx="107632" cy="126682"/>
            </a:xfrm>
            <a:custGeom>
              <a:avLst/>
              <a:gdLst>
                <a:gd name="connsiteX0" fmla="*/ 91440 w 107632"/>
                <a:gd name="connsiteY0" fmla="*/ 96203 h 126682"/>
                <a:gd name="connsiteX1" fmla="*/ 16193 w 107632"/>
                <a:gd name="connsiteY1" fmla="*/ 953 h 126682"/>
                <a:gd name="connsiteX2" fmla="*/ 16193 w 107632"/>
                <a:gd name="connsiteY2" fmla="*/ 0 h 126682"/>
                <a:gd name="connsiteX3" fmla="*/ 0 w 107632"/>
                <a:gd name="connsiteY3" fmla="*/ 0 h 126682"/>
                <a:gd name="connsiteX4" fmla="*/ 0 w 107632"/>
                <a:gd name="connsiteY4" fmla="*/ 126682 h 126682"/>
                <a:gd name="connsiteX5" fmla="*/ 17145 w 107632"/>
                <a:gd name="connsiteY5" fmla="*/ 126682 h 126682"/>
                <a:gd name="connsiteX6" fmla="*/ 17145 w 107632"/>
                <a:gd name="connsiteY6" fmla="*/ 28575 h 126682"/>
                <a:gd name="connsiteX7" fmla="*/ 94297 w 107632"/>
                <a:gd name="connsiteY7" fmla="*/ 126682 h 126682"/>
                <a:gd name="connsiteX8" fmla="*/ 107632 w 107632"/>
                <a:gd name="connsiteY8" fmla="*/ 126682 h 126682"/>
                <a:gd name="connsiteX9" fmla="*/ 107632 w 107632"/>
                <a:gd name="connsiteY9" fmla="*/ 0 h 126682"/>
                <a:gd name="connsiteX10" fmla="*/ 91440 w 107632"/>
                <a:gd name="connsiteY10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632" h="126682">
                  <a:moveTo>
                    <a:pt x="91440" y="96203"/>
                  </a:moveTo>
                  <a:lnTo>
                    <a:pt x="16193" y="953"/>
                  </a:lnTo>
                  <a:lnTo>
                    <a:pt x="16193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17145" y="126682"/>
                  </a:lnTo>
                  <a:lnTo>
                    <a:pt x="17145" y="28575"/>
                  </a:lnTo>
                  <a:lnTo>
                    <a:pt x="94297" y="126682"/>
                  </a:lnTo>
                  <a:lnTo>
                    <a:pt x="107632" y="126682"/>
                  </a:lnTo>
                  <a:lnTo>
                    <a:pt x="107632" y="0"/>
                  </a:lnTo>
                  <a:lnTo>
                    <a:pt x="9144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74537448-D75B-4BB1-B773-58D2179AF4ED}"/>
                </a:ext>
              </a:extLst>
            </p:cNvPr>
            <p:cNvSpPr/>
            <p:nvPr/>
          </p:nvSpPr>
          <p:spPr>
            <a:xfrm>
              <a:off x="7017067" y="3569017"/>
              <a:ext cx="129539" cy="127634"/>
            </a:xfrm>
            <a:custGeom>
              <a:avLst/>
              <a:gdLst>
                <a:gd name="connsiteX0" fmla="*/ 91440 w 129539"/>
                <a:gd name="connsiteY0" fmla="*/ 79057 h 127634"/>
                <a:gd name="connsiteX1" fmla="*/ 40005 w 129539"/>
                <a:gd name="connsiteY1" fmla="*/ 79057 h 127634"/>
                <a:gd name="connsiteX2" fmla="*/ 65722 w 129539"/>
                <a:gd name="connsiteY2" fmla="*/ 21907 h 127634"/>
                <a:gd name="connsiteX3" fmla="*/ 91440 w 129539"/>
                <a:gd name="connsiteY3" fmla="*/ 79057 h 127634"/>
                <a:gd name="connsiteX4" fmla="*/ 58102 w 129539"/>
                <a:gd name="connsiteY4" fmla="*/ 0 h 127634"/>
                <a:gd name="connsiteX5" fmla="*/ 0 w 129539"/>
                <a:gd name="connsiteY5" fmla="*/ 127635 h 127634"/>
                <a:gd name="connsiteX6" fmla="*/ 18097 w 129539"/>
                <a:gd name="connsiteY6" fmla="*/ 127635 h 127634"/>
                <a:gd name="connsiteX7" fmla="*/ 32385 w 129539"/>
                <a:gd name="connsiteY7" fmla="*/ 95250 h 127634"/>
                <a:gd name="connsiteX8" fmla="*/ 97155 w 129539"/>
                <a:gd name="connsiteY8" fmla="*/ 95250 h 127634"/>
                <a:gd name="connsiteX9" fmla="*/ 111442 w 129539"/>
                <a:gd name="connsiteY9" fmla="*/ 127635 h 127634"/>
                <a:gd name="connsiteX10" fmla="*/ 129540 w 129539"/>
                <a:gd name="connsiteY10" fmla="*/ 127635 h 127634"/>
                <a:gd name="connsiteX11" fmla="*/ 71438 w 129539"/>
                <a:gd name="connsiteY11" fmla="*/ 0 h 127634"/>
                <a:gd name="connsiteX12" fmla="*/ 58102 w 129539"/>
                <a:gd name="connsiteY12" fmla="*/ 0 h 127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9539" h="127634">
                  <a:moveTo>
                    <a:pt x="91440" y="79057"/>
                  </a:moveTo>
                  <a:lnTo>
                    <a:pt x="40005" y="79057"/>
                  </a:lnTo>
                  <a:lnTo>
                    <a:pt x="65722" y="21907"/>
                  </a:lnTo>
                  <a:lnTo>
                    <a:pt x="91440" y="79057"/>
                  </a:lnTo>
                  <a:close/>
                  <a:moveTo>
                    <a:pt x="58102" y="0"/>
                  </a:moveTo>
                  <a:lnTo>
                    <a:pt x="0" y="127635"/>
                  </a:lnTo>
                  <a:lnTo>
                    <a:pt x="18097" y="127635"/>
                  </a:lnTo>
                  <a:lnTo>
                    <a:pt x="32385" y="95250"/>
                  </a:lnTo>
                  <a:lnTo>
                    <a:pt x="97155" y="95250"/>
                  </a:lnTo>
                  <a:lnTo>
                    <a:pt x="111442" y="127635"/>
                  </a:lnTo>
                  <a:lnTo>
                    <a:pt x="129540" y="127635"/>
                  </a:lnTo>
                  <a:lnTo>
                    <a:pt x="71438" y="0"/>
                  </a:lnTo>
                  <a:lnTo>
                    <a:pt x="58102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8EDACCA7-B186-4CFF-9A20-E7A8B597C5F9}"/>
                </a:ext>
              </a:extLst>
            </p:cNvPr>
            <p:cNvSpPr/>
            <p:nvPr/>
          </p:nvSpPr>
          <p:spPr>
            <a:xfrm>
              <a:off x="7195184" y="3569017"/>
              <a:ext cx="116205" cy="131444"/>
            </a:xfrm>
            <a:custGeom>
              <a:avLst/>
              <a:gdLst>
                <a:gd name="connsiteX0" fmla="*/ 60960 w 116205"/>
                <a:gd name="connsiteY0" fmla="*/ 74295 h 131444"/>
                <a:gd name="connsiteX1" fmla="*/ 98108 w 116205"/>
                <a:gd name="connsiteY1" fmla="*/ 74295 h 131444"/>
                <a:gd name="connsiteX2" fmla="*/ 98108 w 116205"/>
                <a:gd name="connsiteY2" fmla="*/ 102870 h 131444"/>
                <a:gd name="connsiteX3" fmla="*/ 83820 w 116205"/>
                <a:gd name="connsiteY3" fmla="*/ 110490 h 131444"/>
                <a:gd name="connsiteX4" fmla="*/ 64770 w 116205"/>
                <a:gd name="connsiteY4" fmla="*/ 114300 h 131444"/>
                <a:gd name="connsiteX5" fmla="*/ 44768 w 116205"/>
                <a:gd name="connsiteY5" fmla="*/ 110490 h 131444"/>
                <a:gd name="connsiteX6" fmla="*/ 29528 w 116205"/>
                <a:gd name="connsiteY6" fmla="*/ 100013 h 131444"/>
                <a:gd name="connsiteX7" fmla="*/ 20003 w 116205"/>
                <a:gd name="connsiteY7" fmla="*/ 84772 h 131444"/>
                <a:gd name="connsiteX8" fmla="*/ 16193 w 116205"/>
                <a:gd name="connsiteY8" fmla="*/ 64770 h 131444"/>
                <a:gd name="connsiteX9" fmla="*/ 20003 w 116205"/>
                <a:gd name="connsiteY9" fmla="*/ 45720 h 131444"/>
                <a:gd name="connsiteX10" fmla="*/ 29528 w 116205"/>
                <a:gd name="connsiteY10" fmla="*/ 30480 h 131444"/>
                <a:gd name="connsiteX11" fmla="*/ 43815 w 116205"/>
                <a:gd name="connsiteY11" fmla="*/ 20002 h 131444"/>
                <a:gd name="connsiteX12" fmla="*/ 61913 w 116205"/>
                <a:gd name="connsiteY12" fmla="*/ 16193 h 131444"/>
                <a:gd name="connsiteX13" fmla="*/ 73343 w 116205"/>
                <a:gd name="connsiteY13" fmla="*/ 17145 h 131444"/>
                <a:gd name="connsiteX14" fmla="*/ 82868 w 116205"/>
                <a:gd name="connsiteY14" fmla="*/ 20002 h 131444"/>
                <a:gd name="connsiteX15" fmla="*/ 91440 w 116205"/>
                <a:gd name="connsiteY15" fmla="*/ 23813 h 131444"/>
                <a:gd name="connsiteX16" fmla="*/ 99060 w 116205"/>
                <a:gd name="connsiteY16" fmla="*/ 29527 h 131444"/>
                <a:gd name="connsiteX17" fmla="*/ 100013 w 116205"/>
                <a:gd name="connsiteY17" fmla="*/ 30480 h 131444"/>
                <a:gd name="connsiteX18" fmla="*/ 111443 w 116205"/>
                <a:gd name="connsiteY18" fmla="*/ 17145 h 131444"/>
                <a:gd name="connsiteX19" fmla="*/ 110490 w 116205"/>
                <a:gd name="connsiteY19" fmla="*/ 16193 h 131444"/>
                <a:gd name="connsiteX20" fmla="*/ 100965 w 116205"/>
                <a:gd name="connsiteY20" fmla="*/ 9525 h 131444"/>
                <a:gd name="connsiteX21" fmla="*/ 90488 w 116205"/>
                <a:gd name="connsiteY21" fmla="*/ 3810 h 131444"/>
                <a:gd name="connsiteX22" fmla="*/ 78105 w 116205"/>
                <a:gd name="connsiteY22" fmla="*/ 952 h 131444"/>
                <a:gd name="connsiteX23" fmla="*/ 63818 w 116205"/>
                <a:gd name="connsiteY23" fmla="*/ 0 h 131444"/>
                <a:gd name="connsiteX24" fmla="*/ 38100 w 116205"/>
                <a:gd name="connsiteY24" fmla="*/ 5715 h 131444"/>
                <a:gd name="connsiteX25" fmla="*/ 18097 w 116205"/>
                <a:gd name="connsiteY25" fmla="*/ 20002 h 131444"/>
                <a:gd name="connsiteX26" fmla="*/ 4763 w 116205"/>
                <a:gd name="connsiteY26" fmla="*/ 40957 h 131444"/>
                <a:gd name="connsiteX27" fmla="*/ 0 w 116205"/>
                <a:gd name="connsiteY27" fmla="*/ 65722 h 131444"/>
                <a:gd name="connsiteX28" fmla="*/ 4763 w 116205"/>
                <a:gd name="connsiteY28" fmla="*/ 91440 h 131444"/>
                <a:gd name="connsiteX29" fmla="*/ 18097 w 116205"/>
                <a:gd name="connsiteY29" fmla="*/ 112395 h 131444"/>
                <a:gd name="connsiteX30" fmla="*/ 38100 w 116205"/>
                <a:gd name="connsiteY30" fmla="*/ 126682 h 131444"/>
                <a:gd name="connsiteX31" fmla="*/ 64770 w 116205"/>
                <a:gd name="connsiteY31" fmla="*/ 131445 h 131444"/>
                <a:gd name="connsiteX32" fmla="*/ 93345 w 116205"/>
                <a:gd name="connsiteY32" fmla="*/ 125730 h 131444"/>
                <a:gd name="connsiteX33" fmla="*/ 115253 w 116205"/>
                <a:gd name="connsiteY33" fmla="*/ 112395 h 131444"/>
                <a:gd name="connsiteX34" fmla="*/ 116205 w 116205"/>
                <a:gd name="connsiteY34" fmla="*/ 111443 h 131444"/>
                <a:gd name="connsiteX35" fmla="*/ 116205 w 116205"/>
                <a:gd name="connsiteY35" fmla="*/ 60007 h 131444"/>
                <a:gd name="connsiteX36" fmla="*/ 61913 w 116205"/>
                <a:gd name="connsiteY36" fmla="*/ 60007 h 131444"/>
                <a:gd name="connsiteX37" fmla="*/ 61913 w 116205"/>
                <a:gd name="connsiteY37" fmla="*/ 74295 h 131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16205" h="131444">
                  <a:moveTo>
                    <a:pt x="60960" y="74295"/>
                  </a:moveTo>
                  <a:lnTo>
                    <a:pt x="98108" y="74295"/>
                  </a:lnTo>
                  <a:lnTo>
                    <a:pt x="98108" y="102870"/>
                  </a:lnTo>
                  <a:cubicBezTo>
                    <a:pt x="94297" y="105727"/>
                    <a:pt x="89535" y="108585"/>
                    <a:pt x="83820" y="110490"/>
                  </a:cubicBezTo>
                  <a:cubicBezTo>
                    <a:pt x="78105" y="112395"/>
                    <a:pt x="71438" y="114300"/>
                    <a:pt x="64770" y="114300"/>
                  </a:cubicBezTo>
                  <a:cubicBezTo>
                    <a:pt x="57150" y="114300"/>
                    <a:pt x="50483" y="113347"/>
                    <a:pt x="44768" y="110490"/>
                  </a:cubicBezTo>
                  <a:cubicBezTo>
                    <a:pt x="39053" y="107632"/>
                    <a:pt x="34290" y="104775"/>
                    <a:pt x="29528" y="100013"/>
                  </a:cubicBezTo>
                  <a:cubicBezTo>
                    <a:pt x="25718" y="95250"/>
                    <a:pt x="21908" y="90488"/>
                    <a:pt x="20003" y="84772"/>
                  </a:cubicBezTo>
                  <a:cubicBezTo>
                    <a:pt x="18097" y="79057"/>
                    <a:pt x="16193" y="72390"/>
                    <a:pt x="16193" y="64770"/>
                  </a:cubicBezTo>
                  <a:cubicBezTo>
                    <a:pt x="16193" y="58102"/>
                    <a:pt x="17145" y="51435"/>
                    <a:pt x="20003" y="45720"/>
                  </a:cubicBezTo>
                  <a:cubicBezTo>
                    <a:pt x="21908" y="40005"/>
                    <a:pt x="25718" y="34290"/>
                    <a:pt x="29528" y="30480"/>
                  </a:cubicBezTo>
                  <a:cubicBezTo>
                    <a:pt x="33338" y="25718"/>
                    <a:pt x="38100" y="22860"/>
                    <a:pt x="43815" y="20002"/>
                  </a:cubicBezTo>
                  <a:cubicBezTo>
                    <a:pt x="49530" y="17145"/>
                    <a:pt x="55245" y="16193"/>
                    <a:pt x="61913" y="16193"/>
                  </a:cubicBezTo>
                  <a:cubicBezTo>
                    <a:pt x="65722" y="16193"/>
                    <a:pt x="70485" y="16193"/>
                    <a:pt x="73343" y="17145"/>
                  </a:cubicBezTo>
                  <a:cubicBezTo>
                    <a:pt x="77153" y="18097"/>
                    <a:pt x="80010" y="19050"/>
                    <a:pt x="82868" y="20002"/>
                  </a:cubicBezTo>
                  <a:cubicBezTo>
                    <a:pt x="85725" y="20955"/>
                    <a:pt x="88583" y="22860"/>
                    <a:pt x="91440" y="23813"/>
                  </a:cubicBezTo>
                  <a:cubicBezTo>
                    <a:pt x="94297" y="25718"/>
                    <a:pt x="96203" y="27622"/>
                    <a:pt x="99060" y="29527"/>
                  </a:cubicBezTo>
                  <a:lnTo>
                    <a:pt x="100013" y="30480"/>
                  </a:lnTo>
                  <a:lnTo>
                    <a:pt x="111443" y="17145"/>
                  </a:lnTo>
                  <a:lnTo>
                    <a:pt x="110490" y="16193"/>
                  </a:lnTo>
                  <a:cubicBezTo>
                    <a:pt x="107633" y="13335"/>
                    <a:pt x="103822" y="11430"/>
                    <a:pt x="100965" y="9525"/>
                  </a:cubicBezTo>
                  <a:cubicBezTo>
                    <a:pt x="98108" y="7620"/>
                    <a:pt x="94297" y="5715"/>
                    <a:pt x="90488" y="3810"/>
                  </a:cubicBezTo>
                  <a:cubicBezTo>
                    <a:pt x="86678" y="1905"/>
                    <a:pt x="82868" y="952"/>
                    <a:pt x="78105" y="952"/>
                  </a:cubicBezTo>
                  <a:cubicBezTo>
                    <a:pt x="73343" y="0"/>
                    <a:pt x="68580" y="0"/>
                    <a:pt x="63818" y="0"/>
                  </a:cubicBezTo>
                  <a:cubicBezTo>
                    <a:pt x="54293" y="0"/>
                    <a:pt x="45720" y="1905"/>
                    <a:pt x="38100" y="5715"/>
                  </a:cubicBezTo>
                  <a:cubicBezTo>
                    <a:pt x="30480" y="9525"/>
                    <a:pt x="23813" y="14288"/>
                    <a:pt x="18097" y="20002"/>
                  </a:cubicBezTo>
                  <a:cubicBezTo>
                    <a:pt x="12383" y="25718"/>
                    <a:pt x="8572" y="33338"/>
                    <a:pt x="4763" y="40957"/>
                  </a:cubicBezTo>
                  <a:cubicBezTo>
                    <a:pt x="1905" y="48577"/>
                    <a:pt x="0" y="57150"/>
                    <a:pt x="0" y="65722"/>
                  </a:cubicBezTo>
                  <a:cubicBezTo>
                    <a:pt x="0" y="74295"/>
                    <a:pt x="1905" y="82868"/>
                    <a:pt x="4763" y="91440"/>
                  </a:cubicBezTo>
                  <a:cubicBezTo>
                    <a:pt x="7620" y="99060"/>
                    <a:pt x="12383" y="106680"/>
                    <a:pt x="18097" y="112395"/>
                  </a:cubicBezTo>
                  <a:cubicBezTo>
                    <a:pt x="23813" y="118110"/>
                    <a:pt x="30480" y="122872"/>
                    <a:pt x="38100" y="126682"/>
                  </a:cubicBezTo>
                  <a:cubicBezTo>
                    <a:pt x="45720" y="130493"/>
                    <a:pt x="55245" y="131445"/>
                    <a:pt x="64770" y="131445"/>
                  </a:cubicBezTo>
                  <a:cubicBezTo>
                    <a:pt x="75247" y="131445"/>
                    <a:pt x="84772" y="129540"/>
                    <a:pt x="93345" y="125730"/>
                  </a:cubicBezTo>
                  <a:cubicBezTo>
                    <a:pt x="101918" y="121920"/>
                    <a:pt x="109538" y="117157"/>
                    <a:pt x="115253" y="112395"/>
                  </a:cubicBezTo>
                  <a:lnTo>
                    <a:pt x="116205" y="111443"/>
                  </a:lnTo>
                  <a:lnTo>
                    <a:pt x="116205" y="60007"/>
                  </a:lnTo>
                  <a:lnTo>
                    <a:pt x="61913" y="60007"/>
                  </a:lnTo>
                  <a:lnTo>
                    <a:pt x="61913" y="7429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59645A53-42CF-4A95-AF7B-1B9F29CAA349}"/>
                </a:ext>
              </a:extLst>
            </p:cNvPr>
            <p:cNvSpPr/>
            <p:nvPr/>
          </p:nvSpPr>
          <p:spPr>
            <a:xfrm>
              <a:off x="7370444" y="3569969"/>
              <a:ext cx="93345" cy="126682"/>
            </a:xfrm>
            <a:custGeom>
              <a:avLst/>
              <a:gdLst>
                <a:gd name="connsiteX0" fmla="*/ 17145 w 93345"/>
                <a:gd name="connsiteY0" fmla="*/ 70485 h 126682"/>
                <a:gd name="connsiteX1" fmla="*/ 84773 w 93345"/>
                <a:gd name="connsiteY1" fmla="*/ 70485 h 126682"/>
                <a:gd name="connsiteX2" fmla="*/ 84773 w 93345"/>
                <a:gd name="connsiteY2" fmla="*/ 55245 h 126682"/>
                <a:gd name="connsiteX3" fmla="*/ 17145 w 93345"/>
                <a:gd name="connsiteY3" fmla="*/ 55245 h 126682"/>
                <a:gd name="connsiteX4" fmla="*/ 17145 w 93345"/>
                <a:gd name="connsiteY4" fmla="*/ 16193 h 126682"/>
                <a:gd name="connsiteX5" fmla="*/ 92393 w 93345"/>
                <a:gd name="connsiteY5" fmla="*/ 16193 h 126682"/>
                <a:gd name="connsiteX6" fmla="*/ 92393 w 93345"/>
                <a:gd name="connsiteY6" fmla="*/ 0 h 126682"/>
                <a:gd name="connsiteX7" fmla="*/ 0 w 93345"/>
                <a:gd name="connsiteY7" fmla="*/ 0 h 126682"/>
                <a:gd name="connsiteX8" fmla="*/ 0 w 93345"/>
                <a:gd name="connsiteY8" fmla="*/ 126682 h 126682"/>
                <a:gd name="connsiteX9" fmla="*/ 93345 w 93345"/>
                <a:gd name="connsiteY9" fmla="*/ 126682 h 126682"/>
                <a:gd name="connsiteX10" fmla="*/ 93345 w 93345"/>
                <a:gd name="connsiteY10" fmla="*/ 111443 h 126682"/>
                <a:gd name="connsiteX11" fmla="*/ 17145 w 93345"/>
                <a:gd name="connsiteY11" fmla="*/ 111443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3345" h="126682">
                  <a:moveTo>
                    <a:pt x="17145" y="70485"/>
                  </a:moveTo>
                  <a:lnTo>
                    <a:pt x="84773" y="70485"/>
                  </a:lnTo>
                  <a:lnTo>
                    <a:pt x="84773" y="55245"/>
                  </a:lnTo>
                  <a:lnTo>
                    <a:pt x="17145" y="55245"/>
                  </a:lnTo>
                  <a:lnTo>
                    <a:pt x="17145" y="16193"/>
                  </a:lnTo>
                  <a:lnTo>
                    <a:pt x="92393" y="16193"/>
                  </a:lnTo>
                  <a:lnTo>
                    <a:pt x="92393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93345" y="126682"/>
                  </a:lnTo>
                  <a:lnTo>
                    <a:pt x="93345" y="111443"/>
                  </a:lnTo>
                  <a:lnTo>
                    <a:pt x="17145" y="11144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F161AEDD-5E04-4098-895A-E364A5D22256}"/>
                </a:ext>
              </a:extLst>
            </p:cNvPr>
            <p:cNvSpPr/>
            <p:nvPr/>
          </p:nvSpPr>
          <p:spPr>
            <a:xfrm>
              <a:off x="7519987" y="3569969"/>
              <a:ext cx="121919" cy="126682"/>
            </a:xfrm>
            <a:custGeom>
              <a:avLst/>
              <a:gdLst>
                <a:gd name="connsiteX0" fmla="*/ 60960 w 121919"/>
                <a:gd name="connsiteY0" fmla="*/ 66675 h 126682"/>
                <a:gd name="connsiteX1" fmla="*/ 17145 w 121919"/>
                <a:gd name="connsiteY1" fmla="*/ 0 h 126682"/>
                <a:gd name="connsiteX2" fmla="*/ 0 w 121919"/>
                <a:gd name="connsiteY2" fmla="*/ 0 h 126682"/>
                <a:gd name="connsiteX3" fmla="*/ 0 w 121919"/>
                <a:gd name="connsiteY3" fmla="*/ 126682 h 126682"/>
                <a:gd name="connsiteX4" fmla="*/ 17145 w 121919"/>
                <a:gd name="connsiteY4" fmla="*/ 126682 h 126682"/>
                <a:gd name="connsiteX5" fmla="*/ 17145 w 121919"/>
                <a:gd name="connsiteY5" fmla="*/ 30480 h 126682"/>
                <a:gd name="connsiteX6" fmla="*/ 59055 w 121919"/>
                <a:gd name="connsiteY6" fmla="*/ 92393 h 126682"/>
                <a:gd name="connsiteX7" fmla="*/ 59055 w 121919"/>
                <a:gd name="connsiteY7" fmla="*/ 93345 h 126682"/>
                <a:gd name="connsiteX8" fmla="*/ 61913 w 121919"/>
                <a:gd name="connsiteY8" fmla="*/ 93345 h 126682"/>
                <a:gd name="connsiteX9" fmla="*/ 104775 w 121919"/>
                <a:gd name="connsiteY9" fmla="*/ 30480 h 126682"/>
                <a:gd name="connsiteX10" fmla="*/ 104775 w 121919"/>
                <a:gd name="connsiteY10" fmla="*/ 126682 h 126682"/>
                <a:gd name="connsiteX11" fmla="*/ 121920 w 121919"/>
                <a:gd name="connsiteY11" fmla="*/ 126682 h 126682"/>
                <a:gd name="connsiteX12" fmla="*/ 121920 w 121919"/>
                <a:gd name="connsiteY12" fmla="*/ 0 h 126682"/>
                <a:gd name="connsiteX13" fmla="*/ 104775 w 121919"/>
                <a:gd name="connsiteY13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1919" h="126682">
                  <a:moveTo>
                    <a:pt x="60960" y="66675"/>
                  </a:moveTo>
                  <a:lnTo>
                    <a:pt x="17145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17145" y="126682"/>
                  </a:lnTo>
                  <a:lnTo>
                    <a:pt x="17145" y="30480"/>
                  </a:lnTo>
                  <a:lnTo>
                    <a:pt x="59055" y="92393"/>
                  </a:lnTo>
                  <a:lnTo>
                    <a:pt x="59055" y="93345"/>
                  </a:lnTo>
                  <a:lnTo>
                    <a:pt x="61913" y="93345"/>
                  </a:lnTo>
                  <a:lnTo>
                    <a:pt x="104775" y="30480"/>
                  </a:lnTo>
                  <a:lnTo>
                    <a:pt x="104775" y="126682"/>
                  </a:lnTo>
                  <a:lnTo>
                    <a:pt x="121920" y="126682"/>
                  </a:lnTo>
                  <a:lnTo>
                    <a:pt x="121920" y="0"/>
                  </a:lnTo>
                  <a:lnTo>
                    <a:pt x="104775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E6F23EDF-D21C-486B-8353-25D28E115C38}"/>
                </a:ext>
              </a:extLst>
            </p:cNvPr>
            <p:cNvSpPr/>
            <p:nvPr/>
          </p:nvSpPr>
          <p:spPr>
            <a:xfrm>
              <a:off x="7704772" y="3569969"/>
              <a:ext cx="93345" cy="126682"/>
            </a:xfrm>
            <a:custGeom>
              <a:avLst/>
              <a:gdLst>
                <a:gd name="connsiteX0" fmla="*/ 17145 w 93345"/>
                <a:gd name="connsiteY0" fmla="*/ 70485 h 126682"/>
                <a:gd name="connsiteX1" fmla="*/ 84772 w 93345"/>
                <a:gd name="connsiteY1" fmla="*/ 70485 h 126682"/>
                <a:gd name="connsiteX2" fmla="*/ 84772 w 93345"/>
                <a:gd name="connsiteY2" fmla="*/ 55245 h 126682"/>
                <a:gd name="connsiteX3" fmla="*/ 17145 w 93345"/>
                <a:gd name="connsiteY3" fmla="*/ 55245 h 126682"/>
                <a:gd name="connsiteX4" fmla="*/ 17145 w 93345"/>
                <a:gd name="connsiteY4" fmla="*/ 16193 h 126682"/>
                <a:gd name="connsiteX5" fmla="*/ 92393 w 93345"/>
                <a:gd name="connsiteY5" fmla="*/ 16193 h 126682"/>
                <a:gd name="connsiteX6" fmla="*/ 92393 w 93345"/>
                <a:gd name="connsiteY6" fmla="*/ 0 h 126682"/>
                <a:gd name="connsiteX7" fmla="*/ 0 w 93345"/>
                <a:gd name="connsiteY7" fmla="*/ 0 h 126682"/>
                <a:gd name="connsiteX8" fmla="*/ 0 w 93345"/>
                <a:gd name="connsiteY8" fmla="*/ 126682 h 126682"/>
                <a:gd name="connsiteX9" fmla="*/ 93345 w 93345"/>
                <a:gd name="connsiteY9" fmla="*/ 126682 h 126682"/>
                <a:gd name="connsiteX10" fmla="*/ 93345 w 93345"/>
                <a:gd name="connsiteY10" fmla="*/ 111443 h 126682"/>
                <a:gd name="connsiteX11" fmla="*/ 17145 w 93345"/>
                <a:gd name="connsiteY11" fmla="*/ 111443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3345" h="126682">
                  <a:moveTo>
                    <a:pt x="17145" y="70485"/>
                  </a:moveTo>
                  <a:lnTo>
                    <a:pt x="84772" y="70485"/>
                  </a:lnTo>
                  <a:lnTo>
                    <a:pt x="84772" y="55245"/>
                  </a:lnTo>
                  <a:lnTo>
                    <a:pt x="17145" y="55245"/>
                  </a:lnTo>
                  <a:lnTo>
                    <a:pt x="17145" y="16193"/>
                  </a:lnTo>
                  <a:lnTo>
                    <a:pt x="92393" y="16193"/>
                  </a:lnTo>
                  <a:lnTo>
                    <a:pt x="92393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93345" y="126682"/>
                  </a:lnTo>
                  <a:lnTo>
                    <a:pt x="93345" y="111443"/>
                  </a:lnTo>
                  <a:lnTo>
                    <a:pt x="17145" y="11144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D8305D3E-63AE-439A-9E96-D1D36FD60E8C}"/>
                </a:ext>
              </a:extLst>
            </p:cNvPr>
            <p:cNvSpPr/>
            <p:nvPr/>
          </p:nvSpPr>
          <p:spPr>
            <a:xfrm>
              <a:off x="7854315" y="3569969"/>
              <a:ext cx="107632" cy="126682"/>
            </a:xfrm>
            <a:custGeom>
              <a:avLst/>
              <a:gdLst>
                <a:gd name="connsiteX0" fmla="*/ 91440 w 107632"/>
                <a:gd name="connsiteY0" fmla="*/ 96203 h 126682"/>
                <a:gd name="connsiteX1" fmla="*/ 16192 w 107632"/>
                <a:gd name="connsiteY1" fmla="*/ 953 h 126682"/>
                <a:gd name="connsiteX2" fmla="*/ 16192 w 107632"/>
                <a:gd name="connsiteY2" fmla="*/ 0 h 126682"/>
                <a:gd name="connsiteX3" fmla="*/ 0 w 107632"/>
                <a:gd name="connsiteY3" fmla="*/ 0 h 126682"/>
                <a:gd name="connsiteX4" fmla="*/ 0 w 107632"/>
                <a:gd name="connsiteY4" fmla="*/ 126682 h 126682"/>
                <a:gd name="connsiteX5" fmla="*/ 17145 w 107632"/>
                <a:gd name="connsiteY5" fmla="*/ 126682 h 126682"/>
                <a:gd name="connsiteX6" fmla="*/ 17145 w 107632"/>
                <a:gd name="connsiteY6" fmla="*/ 28575 h 126682"/>
                <a:gd name="connsiteX7" fmla="*/ 94297 w 107632"/>
                <a:gd name="connsiteY7" fmla="*/ 126682 h 126682"/>
                <a:gd name="connsiteX8" fmla="*/ 107632 w 107632"/>
                <a:gd name="connsiteY8" fmla="*/ 126682 h 126682"/>
                <a:gd name="connsiteX9" fmla="*/ 107632 w 107632"/>
                <a:gd name="connsiteY9" fmla="*/ 0 h 126682"/>
                <a:gd name="connsiteX10" fmla="*/ 91440 w 107632"/>
                <a:gd name="connsiteY10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632" h="126682">
                  <a:moveTo>
                    <a:pt x="91440" y="96203"/>
                  </a:moveTo>
                  <a:lnTo>
                    <a:pt x="16192" y="953"/>
                  </a:lnTo>
                  <a:lnTo>
                    <a:pt x="16192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17145" y="126682"/>
                  </a:lnTo>
                  <a:lnTo>
                    <a:pt x="17145" y="28575"/>
                  </a:lnTo>
                  <a:lnTo>
                    <a:pt x="94297" y="126682"/>
                  </a:lnTo>
                  <a:lnTo>
                    <a:pt x="107632" y="126682"/>
                  </a:lnTo>
                  <a:lnTo>
                    <a:pt x="107632" y="0"/>
                  </a:lnTo>
                  <a:lnTo>
                    <a:pt x="9144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A3F4DCF2-AA23-4747-BDD2-AED937DE1796}"/>
                </a:ext>
              </a:extLst>
            </p:cNvPr>
            <p:cNvSpPr/>
            <p:nvPr/>
          </p:nvSpPr>
          <p:spPr>
            <a:xfrm>
              <a:off x="8017192" y="3569969"/>
              <a:ext cx="100012" cy="126682"/>
            </a:xfrm>
            <a:custGeom>
              <a:avLst/>
              <a:gdLst>
                <a:gd name="connsiteX0" fmla="*/ 0 w 100012"/>
                <a:gd name="connsiteY0" fmla="*/ 0 h 126682"/>
                <a:gd name="connsiteX1" fmla="*/ 0 w 100012"/>
                <a:gd name="connsiteY1" fmla="*/ 16193 h 126682"/>
                <a:gd name="connsiteX2" fmla="*/ 40957 w 100012"/>
                <a:gd name="connsiteY2" fmla="*/ 16193 h 126682"/>
                <a:gd name="connsiteX3" fmla="*/ 40957 w 100012"/>
                <a:gd name="connsiteY3" fmla="*/ 126682 h 126682"/>
                <a:gd name="connsiteX4" fmla="*/ 58102 w 100012"/>
                <a:gd name="connsiteY4" fmla="*/ 126682 h 126682"/>
                <a:gd name="connsiteX5" fmla="*/ 58102 w 100012"/>
                <a:gd name="connsiteY5" fmla="*/ 16193 h 126682"/>
                <a:gd name="connsiteX6" fmla="*/ 100013 w 100012"/>
                <a:gd name="connsiteY6" fmla="*/ 16193 h 126682"/>
                <a:gd name="connsiteX7" fmla="*/ 100013 w 100012"/>
                <a:gd name="connsiteY7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012" h="126682">
                  <a:moveTo>
                    <a:pt x="0" y="0"/>
                  </a:moveTo>
                  <a:lnTo>
                    <a:pt x="0" y="16193"/>
                  </a:lnTo>
                  <a:lnTo>
                    <a:pt x="40957" y="16193"/>
                  </a:lnTo>
                  <a:lnTo>
                    <a:pt x="40957" y="126682"/>
                  </a:lnTo>
                  <a:lnTo>
                    <a:pt x="58102" y="126682"/>
                  </a:lnTo>
                  <a:lnTo>
                    <a:pt x="58102" y="16193"/>
                  </a:lnTo>
                  <a:lnTo>
                    <a:pt x="100013" y="16193"/>
                  </a:lnTo>
                  <a:lnTo>
                    <a:pt x="100013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D873CEA7-078B-41BC-B7AE-0EE79BACBD9A}"/>
                </a:ext>
              </a:extLst>
            </p:cNvPr>
            <p:cNvSpPr/>
            <p:nvPr/>
          </p:nvSpPr>
          <p:spPr>
            <a:xfrm>
              <a:off x="4057650" y="3162299"/>
              <a:ext cx="534352" cy="534352"/>
            </a:xfrm>
            <a:custGeom>
              <a:avLst/>
              <a:gdLst>
                <a:gd name="connsiteX0" fmla="*/ 41910 w 534352"/>
                <a:gd name="connsiteY0" fmla="*/ 493395 h 534352"/>
                <a:gd name="connsiteX1" fmla="*/ 41910 w 534352"/>
                <a:gd name="connsiteY1" fmla="*/ 41910 h 534352"/>
                <a:gd name="connsiteX2" fmla="*/ 492443 w 534352"/>
                <a:gd name="connsiteY2" fmla="*/ 41910 h 534352"/>
                <a:gd name="connsiteX3" fmla="*/ 492443 w 534352"/>
                <a:gd name="connsiteY3" fmla="*/ 367665 h 534352"/>
                <a:gd name="connsiteX4" fmla="*/ 534353 w 534352"/>
                <a:gd name="connsiteY4" fmla="*/ 367665 h 534352"/>
                <a:gd name="connsiteX5" fmla="*/ 534353 w 534352"/>
                <a:gd name="connsiteY5" fmla="*/ 0 h 534352"/>
                <a:gd name="connsiteX6" fmla="*/ 0 w 534352"/>
                <a:gd name="connsiteY6" fmla="*/ 0 h 534352"/>
                <a:gd name="connsiteX7" fmla="*/ 0 w 534352"/>
                <a:gd name="connsiteY7" fmla="*/ 534353 h 534352"/>
                <a:gd name="connsiteX8" fmla="*/ 534353 w 534352"/>
                <a:gd name="connsiteY8" fmla="*/ 534353 h 534352"/>
                <a:gd name="connsiteX9" fmla="*/ 534353 w 534352"/>
                <a:gd name="connsiteY9" fmla="*/ 493395 h 53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4352" h="534352">
                  <a:moveTo>
                    <a:pt x="41910" y="493395"/>
                  </a:moveTo>
                  <a:lnTo>
                    <a:pt x="41910" y="41910"/>
                  </a:lnTo>
                  <a:lnTo>
                    <a:pt x="492443" y="41910"/>
                  </a:lnTo>
                  <a:lnTo>
                    <a:pt x="492443" y="367665"/>
                  </a:lnTo>
                  <a:lnTo>
                    <a:pt x="534353" y="367665"/>
                  </a:lnTo>
                  <a:lnTo>
                    <a:pt x="534353" y="0"/>
                  </a:lnTo>
                  <a:lnTo>
                    <a:pt x="0" y="0"/>
                  </a:lnTo>
                  <a:lnTo>
                    <a:pt x="0" y="534353"/>
                  </a:lnTo>
                  <a:lnTo>
                    <a:pt x="534353" y="534353"/>
                  </a:lnTo>
                  <a:lnTo>
                    <a:pt x="534353" y="49339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E16D3AEF-1294-4094-8F59-27E697BC03E5}"/>
                </a:ext>
              </a:extLst>
            </p:cNvPr>
            <p:cNvSpPr/>
            <p:nvPr/>
          </p:nvSpPr>
          <p:spPr>
            <a:xfrm>
              <a:off x="4550092" y="3570922"/>
              <a:ext cx="41909" cy="41909"/>
            </a:xfrm>
            <a:custGeom>
              <a:avLst/>
              <a:gdLst>
                <a:gd name="connsiteX0" fmla="*/ 0 w 41909"/>
                <a:gd name="connsiteY0" fmla="*/ 0 h 41909"/>
                <a:gd name="connsiteX1" fmla="*/ 41910 w 41909"/>
                <a:gd name="connsiteY1" fmla="*/ 0 h 41909"/>
                <a:gd name="connsiteX2" fmla="*/ 41910 w 41909"/>
                <a:gd name="connsiteY2" fmla="*/ 41910 h 41909"/>
                <a:gd name="connsiteX3" fmla="*/ 0 w 41909"/>
                <a:gd name="connsiteY3" fmla="*/ 41910 h 41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909" h="41909">
                  <a:moveTo>
                    <a:pt x="0" y="0"/>
                  </a:moveTo>
                  <a:lnTo>
                    <a:pt x="41910" y="0"/>
                  </a:lnTo>
                  <a:lnTo>
                    <a:pt x="41910" y="41910"/>
                  </a:lnTo>
                  <a:lnTo>
                    <a:pt x="0" y="4191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52479048-9ACC-4B96-9219-6D6482A35DA1}"/>
                </a:ext>
              </a:extLst>
            </p:cNvPr>
            <p:cNvSpPr/>
            <p:nvPr/>
          </p:nvSpPr>
          <p:spPr>
            <a:xfrm>
              <a:off x="6502717" y="3569969"/>
              <a:ext cx="120967" cy="126682"/>
            </a:xfrm>
            <a:custGeom>
              <a:avLst/>
              <a:gdLst>
                <a:gd name="connsiteX0" fmla="*/ 60960 w 120967"/>
                <a:gd name="connsiteY0" fmla="*/ 66675 h 126682"/>
                <a:gd name="connsiteX1" fmla="*/ 16192 w 120967"/>
                <a:gd name="connsiteY1" fmla="*/ 0 h 126682"/>
                <a:gd name="connsiteX2" fmla="*/ 0 w 120967"/>
                <a:gd name="connsiteY2" fmla="*/ 0 h 126682"/>
                <a:gd name="connsiteX3" fmla="*/ 0 w 120967"/>
                <a:gd name="connsiteY3" fmla="*/ 126682 h 126682"/>
                <a:gd name="connsiteX4" fmla="*/ 17145 w 120967"/>
                <a:gd name="connsiteY4" fmla="*/ 126682 h 126682"/>
                <a:gd name="connsiteX5" fmla="*/ 17145 w 120967"/>
                <a:gd name="connsiteY5" fmla="*/ 30480 h 126682"/>
                <a:gd name="connsiteX6" fmla="*/ 60007 w 120967"/>
                <a:gd name="connsiteY6" fmla="*/ 94298 h 126682"/>
                <a:gd name="connsiteX7" fmla="*/ 61913 w 120967"/>
                <a:gd name="connsiteY7" fmla="*/ 93345 h 126682"/>
                <a:gd name="connsiteX8" fmla="*/ 103822 w 120967"/>
                <a:gd name="connsiteY8" fmla="*/ 30480 h 126682"/>
                <a:gd name="connsiteX9" fmla="*/ 103822 w 120967"/>
                <a:gd name="connsiteY9" fmla="*/ 126682 h 126682"/>
                <a:gd name="connsiteX10" fmla="*/ 120967 w 120967"/>
                <a:gd name="connsiteY10" fmla="*/ 126682 h 126682"/>
                <a:gd name="connsiteX11" fmla="*/ 120967 w 120967"/>
                <a:gd name="connsiteY11" fmla="*/ 0 h 126682"/>
                <a:gd name="connsiteX12" fmla="*/ 104775 w 120967"/>
                <a:gd name="connsiteY12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0967" h="126682">
                  <a:moveTo>
                    <a:pt x="60960" y="66675"/>
                  </a:moveTo>
                  <a:lnTo>
                    <a:pt x="16192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17145" y="126682"/>
                  </a:lnTo>
                  <a:lnTo>
                    <a:pt x="17145" y="30480"/>
                  </a:lnTo>
                  <a:lnTo>
                    <a:pt x="60007" y="94298"/>
                  </a:lnTo>
                  <a:lnTo>
                    <a:pt x="61913" y="93345"/>
                  </a:lnTo>
                  <a:lnTo>
                    <a:pt x="103822" y="30480"/>
                  </a:lnTo>
                  <a:lnTo>
                    <a:pt x="103822" y="126682"/>
                  </a:lnTo>
                  <a:lnTo>
                    <a:pt x="120967" y="126682"/>
                  </a:lnTo>
                  <a:lnTo>
                    <a:pt x="120967" y="0"/>
                  </a:lnTo>
                  <a:lnTo>
                    <a:pt x="104775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id="{F5F14456-B78E-4630-B9EE-A0FF8FA7A73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C9753AD-1FB9-460F-96B4-C83E6735A3ED}"/>
              </a:ext>
            </a:extLst>
          </p:cNvPr>
          <p:cNvSpPr/>
          <p:nvPr userDrawn="1"/>
        </p:nvSpPr>
        <p:spPr>
          <a:xfrm>
            <a:off x="7" y="4953000"/>
            <a:ext cx="9753594" cy="190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D806CDB5-6649-4585-93D6-0D49CEE45903}"/>
              </a:ext>
            </a:extLst>
          </p:cNvPr>
          <p:cNvSpPr/>
          <p:nvPr userDrawn="1"/>
        </p:nvSpPr>
        <p:spPr>
          <a:xfrm>
            <a:off x="9940924" y="4953000"/>
            <a:ext cx="187319" cy="190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4" name="Graphic 1">
            <a:extLst>
              <a:ext uri="{FF2B5EF4-FFF2-40B4-BE49-F238E27FC236}">
                <a16:creationId xmlns:a16="http://schemas.microsoft.com/office/drawing/2014/main" id="{181240CD-A440-465A-942E-54252267C74A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61967" y="570045"/>
            <a:ext cx="2337757" cy="309600"/>
            <a:chOff x="4057650" y="3157537"/>
            <a:chExt cx="4076700" cy="542925"/>
          </a:xfrm>
        </p:grpSpPr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09915758-BF28-4F31-974F-BD0CEF023F64}"/>
                </a:ext>
              </a:extLst>
            </p:cNvPr>
            <p:cNvSpPr/>
            <p:nvPr/>
          </p:nvSpPr>
          <p:spPr>
            <a:xfrm>
              <a:off x="4700587" y="3158489"/>
              <a:ext cx="267652" cy="316229"/>
            </a:xfrm>
            <a:custGeom>
              <a:avLst/>
              <a:gdLst>
                <a:gd name="connsiteX0" fmla="*/ 0 w 267652"/>
                <a:gd name="connsiteY0" fmla="*/ 265748 h 316229"/>
                <a:gd name="connsiteX1" fmla="*/ 47625 w 267652"/>
                <a:gd name="connsiteY1" fmla="*/ 209550 h 316229"/>
                <a:gd name="connsiteX2" fmla="*/ 146685 w 267652"/>
                <a:gd name="connsiteY2" fmla="*/ 246698 h 316229"/>
                <a:gd name="connsiteX3" fmla="*/ 181927 w 267652"/>
                <a:gd name="connsiteY3" fmla="*/ 225743 h 316229"/>
                <a:gd name="connsiteX4" fmla="*/ 181927 w 267652"/>
                <a:gd name="connsiteY4" fmla="*/ 224790 h 316229"/>
                <a:gd name="connsiteX5" fmla="*/ 130492 w 267652"/>
                <a:gd name="connsiteY5" fmla="*/ 195263 h 316229"/>
                <a:gd name="connsiteX6" fmla="*/ 14288 w 267652"/>
                <a:gd name="connsiteY6" fmla="*/ 99060 h 316229"/>
                <a:gd name="connsiteX7" fmla="*/ 14288 w 267652"/>
                <a:gd name="connsiteY7" fmla="*/ 98108 h 316229"/>
                <a:gd name="connsiteX8" fmla="*/ 132398 w 267652"/>
                <a:gd name="connsiteY8" fmla="*/ 0 h 316229"/>
                <a:gd name="connsiteX9" fmla="*/ 258127 w 267652"/>
                <a:gd name="connsiteY9" fmla="*/ 40958 h 316229"/>
                <a:gd name="connsiteX10" fmla="*/ 215265 w 267652"/>
                <a:gd name="connsiteY10" fmla="*/ 100965 h 316229"/>
                <a:gd name="connsiteX11" fmla="*/ 129540 w 267652"/>
                <a:gd name="connsiteY11" fmla="*/ 70485 h 316229"/>
                <a:gd name="connsiteX12" fmla="*/ 100013 w 267652"/>
                <a:gd name="connsiteY12" fmla="*/ 89535 h 316229"/>
                <a:gd name="connsiteX13" fmla="*/ 100013 w 267652"/>
                <a:gd name="connsiteY13" fmla="*/ 90488 h 316229"/>
                <a:gd name="connsiteX14" fmla="*/ 153352 w 267652"/>
                <a:gd name="connsiteY14" fmla="*/ 120015 h 316229"/>
                <a:gd name="connsiteX15" fmla="*/ 267653 w 267652"/>
                <a:gd name="connsiteY15" fmla="*/ 215265 h 316229"/>
                <a:gd name="connsiteX16" fmla="*/ 267653 w 267652"/>
                <a:gd name="connsiteY16" fmla="*/ 216218 h 316229"/>
                <a:gd name="connsiteX17" fmla="*/ 143827 w 267652"/>
                <a:gd name="connsiteY17" fmla="*/ 316230 h 316229"/>
                <a:gd name="connsiteX18" fmla="*/ 0 w 267652"/>
                <a:gd name="connsiteY18" fmla="*/ 265748 h 316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67652" h="316229">
                  <a:moveTo>
                    <a:pt x="0" y="265748"/>
                  </a:moveTo>
                  <a:lnTo>
                    <a:pt x="47625" y="209550"/>
                  </a:lnTo>
                  <a:cubicBezTo>
                    <a:pt x="78105" y="233363"/>
                    <a:pt x="111442" y="246698"/>
                    <a:pt x="146685" y="246698"/>
                  </a:cubicBezTo>
                  <a:cubicBezTo>
                    <a:pt x="169545" y="246698"/>
                    <a:pt x="181927" y="239078"/>
                    <a:pt x="181927" y="225743"/>
                  </a:cubicBezTo>
                  <a:lnTo>
                    <a:pt x="181927" y="224790"/>
                  </a:lnTo>
                  <a:cubicBezTo>
                    <a:pt x="181927" y="212408"/>
                    <a:pt x="171450" y="204788"/>
                    <a:pt x="130492" y="195263"/>
                  </a:cubicBezTo>
                  <a:cubicBezTo>
                    <a:pt x="64770" y="180023"/>
                    <a:pt x="14288" y="161925"/>
                    <a:pt x="14288" y="99060"/>
                  </a:cubicBezTo>
                  <a:lnTo>
                    <a:pt x="14288" y="98108"/>
                  </a:lnTo>
                  <a:cubicBezTo>
                    <a:pt x="14288" y="40958"/>
                    <a:pt x="59055" y="0"/>
                    <a:pt x="132398" y="0"/>
                  </a:cubicBezTo>
                  <a:cubicBezTo>
                    <a:pt x="184785" y="0"/>
                    <a:pt x="224790" y="14288"/>
                    <a:pt x="258127" y="40958"/>
                  </a:cubicBezTo>
                  <a:lnTo>
                    <a:pt x="215265" y="100965"/>
                  </a:lnTo>
                  <a:cubicBezTo>
                    <a:pt x="187642" y="80963"/>
                    <a:pt x="157163" y="70485"/>
                    <a:pt x="129540" y="70485"/>
                  </a:cubicBezTo>
                  <a:cubicBezTo>
                    <a:pt x="109538" y="70485"/>
                    <a:pt x="100013" y="79058"/>
                    <a:pt x="100013" y="89535"/>
                  </a:cubicBezTo>
                  <a:lnTo>
                    <a:pt x="100013" y="90488"/>
                  </a:lnTo>
                  <a:cubicBezTo>
                    <a:pt x="100013" y="104775"/>
                    <a:pt x="110490" y="110490"/>
                    <a:pt x="153352" y="120015"/>
                  </a:cubicBezTo>
                  <a:cubicBezTo>
                    <a:pt x="223838" y="135255"/>
                    <a:pt x="267653" y="158115"/>
                    <a:pt x="267653" y="215265"/>
                  </a:cubicBezTo>
                  <a:lnTo>
                    <a:pt x="267653" y="216218"/>
                  </a:lnTo>
                  <a:cubicBezTo>
                    <a:pt x="267653" y="279083"/>
                    <a:pt x="218123" y="316230"/>
                    <a:pt x="143827" y="316230"/>
                  </a:cubicBezTo>
                  <a:cubicBezTo>
                    <a:pt x="88583" y="316230"/>
                    <a:pt x="37148" y="299085"/>
                    <a:pt x="0" y="265748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3EEB93CD-BEAE-4611-AEFB-CF53FC298E6B}"/>
                </a:ext>
              </a:extLst>
            </p:cNvPr>
            <p:cNvSpPr/>
            <p:nvPr/>
          </p:nvSpPr>
          <p:spPr>
            <a:xfrm>
              <a:off x="4982527" y="3163252"/>
              <a:ext cx="268605" cy="306704"/>
            </a:xfrm>
            <a:custGeom>
              <a:avLst/>
              <a:gdLst>
                <a:gd name="connsiteX0" fmla="*/ 92393 w 268605"/>
                <a:gd name="connsiteY0" fmla="*/ 74295 h 306704"/>
                <a:gd name="connsiteX1" fmla="*/ 0 w 268605"/>
                <a:gd name="connsiteY1" fmla="*/ 74295 h 306704"/>
                <a:gd name="connsiteX2" fmla="*/ 0 w 268605"/>
                <a:gd name="connsiteY2" fmla="*/ 0 h 306704"/>
                <a:gd name="connsiteX3" fmla="*/ 268605 w 268605"/>
                <a:gd name="connsiteY3" fmla="*/ 0 h 306704"/>
                <a:gd name="connsiteX4" fmla="*/ 268605 w 268605"/>
                <a:gd name="connsiteY4" fmla="*/ 74295 h 306704"/>
                <a:gd name="connsiteX5" fmla="*/ 177165 w 268605"/>
                <a:gd name="connsiteY5" fmla="*/ 74295 h 306704"/>
                <a:gd name="connsiteX6" fmla="*/ 177165 w 268605"/>
                <a:gd name="connsiteY6" fmla="*/ 306705 h 306704"/>
                <a:gd name="connsiteX7" fmla="*/ 92393 w 268605"/>
                <a:gd name="connsiteY7" fmla="*/ 306705 h 306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8605" h="306704">
                  <a:moveTo>
                    <a:pt x="92393" y="74295"/>
                  </a:moveTo>
                  <a:lnTo>
                    <a:pt x="0" y="74295"/>
                  </a:lnTo>
                  <a:lnTo>
                    <a:pt x="0" y="0"/>
                  </a:lnTo>
                  <a:lnTo>
                    <a:pt x="268605" y="0"/>
                  </a:lnTo>
                  <a:lnTo>
                    <a:pt x="268605" y="74295"/>
                  </a:lnTo>
                  <a:lnTo>
                    <a:pt x="177165" y="74295"/>
                  </a:lnTo>
                  <a:lnTo>
                    <a:pt x="177165" y="306705"/>
                  </a:lnTo>
                  <a:lnTo>
                    <a:pt x="92393" y="30670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0C167CA3-3AB0-4EFB-9CD2-AB74F20B8B94}"/>
                </a:ext>
              </a:extLst>
            </p:cNvPr>
            <p:cNvSpPr/>
            <p:nvPr/>
          </p:nvSpPr>
          <p:spPr>
            <a:xfrm>
              <a:off x="5294947" y="3163252"/>
              <a:ext cx="85725" cy="305752"/>
            </a:xfrm>
            <a:custGeom>
              <a:avLst/>
              <a:gdLst>
                <a:gd name="connsiteX0" fmla="*/ 0 w 85725"/>
                <a:gd name="connsiteY0" fmla="*/ 0 h 305752"/>
                <a:gd name="connsiteX1" fmla="*/ 85725 w 85725"/>
                <a:gd name="connsiteY1" fmla="*/ 0 h 305752"/>
                <a:gd name="connsiteX2" fmla="*/ 85725 w 85725"/>
                <a:gd name="connsiteY2" fmla="*/ 305753 h 305752"/>
                <a:gd name="connsiteX3" fmla="*/ 0 w 85725"/>
                <a:gd name="connsiteY3" fmla="*/ 305753 h 305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5" h="305752">
                  <a:moveTo>
                    <a:pt x="0" y="0"/>
                  </a:moveTo>
                  <a:lnTo>
                    <a:pt x="85725" y="0"/>
                  </a:lnTo>
                  <a:lnTo>
                    <a:pt x="85725" y="305753"/>
                  </a:lnTo>
                  <a:lnTo>
                    <a:pt x="0" y="30575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065B8AC3-7BD1-4343-80FA-EB8052AB878C}"/>
                </a:ext>
              </a:extLst>
            </p:cNvPr>
            <p:cNvSpPr/>
            <p:nvPr/>
          </p:nvSpPr>
          <p:spPr>
            <a:xfrm>
              <a:off x="5435917" y="3163252"/>
              <a:ext cx="274320" cy="306704"/>
            </a:xfrm>
            <a:custGeom>
              <a:avLst/>
              <a:gdLst>
                <a:gd name="connsiteX0" fmla="*/ 147638 w 274320"/>
                <a:gd name="connsiteY0" fmla="*/ 238125 h 306704"/>
                <a:gd name="connsiteX1" fmla="*/ 188595 w 274320"/>
                <a:gd name="connsiteY1" fmla="*/ 210503 h 306704"/>
                <a:gd name="connsiteX2" fmla="*/ 188595 w 274320"/>
                <a:gd name="connsiteY2" fmla="*/ 209550 h 306704"/>
                <a:gd name="connsiteX3" fmla="*/ 146685 w 274320"/>
                <a:gd name="connsiteY3" fmla="*/ 181928 h 306704"/>
                <a:gd name="connsiteX4" fmla="*/ 81915 w 274320"/>
                <a:gd name="connsiteY4" fmla="*/ 181928 h 306704"/>
                <a:gd name="connsiteX5" fmla="*/ 81915 w 274320"/>
                <a:gd name="connsiteY5" fmla="*/ 238125 h 306704"/>
                <a:gd name="connsiteX6" fmla="*/ 147638 w 274320"/>
                <a:gd name="connsiteY6" fmla="*/ 238125 h 306704"/>
                <a:gd name="connsiteX7" fmla="*/ 135255 w 274320"/>
                <a:gd name="connsiteY7" fmla="*/ 121920 h 306704"/>
                <a:gd name="connsiteX8" fmla="*/ 175260 w 274320"/>
                <a:gd name="connsiteY8" fmla="*/ 95250 h 306704"/>
                <a:gd name="connsiteX9" fmla="*/ 175260 w 274320"/>
                <a:gd name="connsiteY9" fmla="*/ 94298 h 306704"/>
                <a:gd name="connsiteX10" fmla="*/ 137160 w 274320"/>
                <a:gd name="connsiteY10" fmla="*/ 67628 h 306704"/>
                <a:gd name="connsiteX11" fmla="*/ 81915 w 274320"/>
                <a:gd name="connsiteY11" fmla="*/ 67628 h 306704"/>
                <a:gd name="connsiteX12" fmla="*/ 81915 w 274320"/>
                <a:gd name="connsiteY12" fmla="*/ 120968 h 306704"/>
                <a:gd name="connsiteX13" fmla="*/ 135255 w 274320"/>
                <a:gd name="connsiteY13" fmla="*/ 120968 h 306704"/>
                <a:gd name="connsiteX14" fmla="*/ 0 w 274320"/>
                <a:gd name="connsiteY14" fmla="*/ 0 h 306704"/>
                <a:gd name="connsiteX15" fmla="*/ 157163 w 274320"/>
                <a:gd name="connsiteY15" fmla="*/ 0 h 306704"/>
                <a:gd name="connsiteX16" fmla="*/ 240983 w 274320"/>
                <a:gd name="connsiteY16" fmla="*/ 27623 h 306704"/>
                <a:gd name="connsiteX17" fmla="*/ 260985 w 274320"/>
                <a:gd name="connsiteY17" fmla="*/ 77153 h 306704"/>
                <a:gd name="connsiteX18" fmla="*/ 260985 w 274320"/>
                <a:gd name="connsiteY18" fmla="*/ 78105 h 306704"/>
                <a:gd name="connsiteX19" fmla="*/ 213360 w 274320"/>
                <a:gd name="connsiteY19" fmla="*/ 146685 h 306704"/>
                <a:gd name="connsiteX20" fmla="*/ 274320 w 274320"/>
                <a:gd name="connsiteY20" fmla="*/ 220980 h 306704"/>
                <a:gd name="connsiteX21" fmla="*/ 274320 w 274320"/>
                <a:gd name="connsiteY21" fmla="*/ 221933 h 306704"/>
                <a:gd name="connsiteX22" fmla="*/ 158115 w 274320"/>
                <a:gd name="connsiteY22" fmla="*/ 306705 h 306704"/>
                <a:gd name="connsiteX23" fmla="*/ 0 w 274320"/>
                <a:gd name="connsiteY23" fmla="*/ 306705 h 306704"/>
                <a:gd name="connsiteX24" fmla="*/ 0 w 274320"/>
                <a:gd name="connsiteY24" fmla="*/ 0 h 306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74320" h="306704">
                  <a:moveTo>
                    <a:pt x="147638" y="238125"/>
                  </a:moveTo>
                  <a:cubicBezTo>
                    <a:pt x="173355" y="238125"/>
                    <a:pt x="188595" y="227648"/>
                    <a:pt x="188595" y="210503"/>
                  </a:cubicBezTo>
                  <a:lnTo>
                    <a:pt x="188595" y="209550"/>
                  </a:lnTo>
                  <a:cubicBezTo>
                    <a:pt x="188595" y="193358"/>
                    <a:pt x="175260" y="181928"/>
                    <a:pt x="146685" y="181928"/>
                  </a:cubicBezTo>
                  <a:lnTo>
                    <a:pt x="81915" y="181928"/>
                  </a:lnTo>
                  <a:lnTo>
                    <a:pt x="81915" y="238125"/>
                  </a:lnTo>
                  <a:lnTo>
                    <a:pt x="147638" y="238125"/>
                  </a:lnTo>
                  <a:close/>
                  <a:moveTo>
                    <a:pt x="135255" y="121920"/>
                  </a:moveTo>
                  <a:cubicBezTo>
                    <a:pt x="160973" y="121920"/>
                    <a:pt x="175260" y="113348"/>
                    <a:pt x="175260" y="95250"/>
                  </a:cubicBezTo>
                  <a:lnTo>
                    <a:pt x="175260" y="94298"/>
                  </a:lnTo>
                  <a:cubicBezTo>
                    <a:pt x="175260" y="78105"/>
                    <a:pt x="161925" y="67628"/>
                    <a:pt x="137160" y="67628"/>
                  </a:cubicBezTo>
                  <a:lnTo>
                    <a:pt x="81915" y="67628"/>
                  </a:lnTo>
                  <a:lnTo>
                    <a:pt x="81915" y="120968"/>
                  </a:lnTo>
                  <a:lnTo>
                    <a:pt x="135255" y="120968"/>
                  </a:lnTo>
                  <a:close/>
                  <a:moveTo>
                    <a:pt x="0" y="0"/>
                  </a:moveTo>
                  <a:lnTo>
                    <a:pt x="157163" y="0"/>
                  </a:lnTo>
                  <a:cubicBezTo>
                    <a:pt x="195263" y="0"/>
                    <a:pt x="222885" y="9525"/>
                    <a:pt x="240983" y="27623"/>
                  </a:cubicBezTo>
                  <a:cubicBezTo>
                    <a:pt x="253365" y="40005"/>
                    <a:pt x="260985" y="56198"/>
                    <a:pt x="260985" y="77153"/>
                  </a:cubicBezTo>
                  <a:lnTo>
                    <a:pt x="260985" y="78105"/>
                  </a:lnTo>
                  <a:cubicBezTo>
                    <a:pt x="260985" y="113348"/>
                    <a:pt x="240983" y="134303"/>
                    <a:pt x="213360" y="146685"/>
                  </a:cubicBezTo>
                  <a:cubicBezTo>
                    <a:pt x="250508" y="159068"/>
                    <a:pt x="274320" y="180023"/>
                    <a:pt x="274320" y="220980"/>
                  </a:cubicBezTo>
                  <a:lnTo>
                    <a:pt x="274320" y="221933"/>
                  </a:lnTo>
                  <a:cubicBezTo>
                    <a:pt x="274320" y="274320"/>
                    <a:pt x="231458" y="306705"/>
                    <a:pt x="158115" y="306705"/>
                  </a:cubicBezTo>
                  <a:lnTo>
                    <a:pt x="0" y="3067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9B4E0DAD-0216-4030-AE91-51922AF79647}"/>
                </a:ext>
              </a:extLst>
            </p:cNvPr>
            <p:cNvSpPr/>
            <p:nvPr/>
          </p:nvSpPr>
          <p:spPr>
            <a:xfrm>
              <a:off x="5737859" y="3157537"/>
              <a:ext cx="329565" cy="318135"/>
            </a:xfrm>
            <a:custGeom>
              <a:avLst/>
              <a:gdLst>
                <a:gd name="connsiteX0" fmla="*/ 242888 w 329565"/>
                <a:gd name="connsiteY0" fmla="*/ 160020 h 318135"/>
                <a:gd name="connsiteX1" fmla="*/ 242888 w 329565"/>
                <a:gd name="connsiteY1" fmla="*/ 160020 h 318135"/>
                <a:gd name="connsiteX2" fmla="*/ 163830 w 329565"/>
                <a:gd name="connsiteY2" fmla="*/ 76200 h 318135"/>
                <a:gd name="connsiteX3" fmla="*/ 86678 w 329565"/>
                <a:gd name="connsiteY3" fmla="*/ 158115 h 318135"/>
                <a:gd name="connsiteX4" fmla="*/ 86678 w 329565"/>
                <a:gd name="connsiteY4" fmla="*/ 159068 h 318135"/>
                <a:gd name="connsiteX5" fmla="*/ 164783 w 329565"/>
                <a:gd name="connsiteY5" fmla="*/ 241935 h 318135"/>
                <a:gd name="connsiteX6" fmla="*/ 242888 w 329565"/>
                <a:gd name="connsiteY6" fmla="*/ 160020 h 318135"/>
                <a:gd name="connsiteX7" fmla="*/ 0 w 329565"/>
                <a:gd name="connsiteY7" fmla="*/ 160020 h 318135"/>
                <a:gd name="connsiteX8" fmla="*/ 0 w 329565"/>
                <a:gd name="connsiteY8" fmla="*/ 160020 h 318135"/>
                <a:gd name="connsiteX9" fmla="*/ 164783 w 329565"/>
                <a:gd name="connsiteY9" fmla="*/ 0 h 318135"/>
                <a:gd name="connsiteX10" fmla="*/ 329565 w 329565"/>
                <a:gd name="connsiteY10" fmla="*/ 158115 h 318135"/>
                <a:gd name="connsiteX11" fmla="*/ 329565 w 329565"/>
                <a:gd name="connsiteY11" fmla="*/ 159068 h 318135"/>
                <a:gd name="connsiteX12" fmla="*/ 164783 w 329565"/>
                <a:gd name="connsiteY12" fmla="*/ 318135 h 318135"/>
                <a:gd name="connsiteX13" fmla="*/ 0 w 329565"/>
                <a:gd name="connsiteY13" fmla="*/ 160020 h 318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9565" h="318135">
                  <a:moveTo>
                    <a:pt x="242888" y="160020"/>
                  </a:moveTo>
                  <a:lnTo>
                    <a:pt x="242888" y="160020"/>
                  </a:lnTo>
                  <a:cubicBezTo>
                    <a:pt x="242888" y="115253"/>
                    <a:pt x="210503" y="76200"/>
                    <a:pt x="163830" y="76200"/>
                  </a:cubicBezTo>
                  <a:cubicBezTo>
                    <a:pt x="117158" y="76200"/>
                    <a:pt x="86678" y="113348"/>
                    <a:pt x="86678" y="158115"/>
                  </a:cubicBezTo>
                  <a:lnTo>
                    <a:pt x="86678" y="159068"/>
                  </a:lnTo>
                  <a:cubicBezTo>
                    <a:pt x="86678" y="202883"/>
                    <a:pt x="119063" y="241935"/>
                    <a:pt x="164783" y="241935"/>
                  </a:cubicBezTo>
                  <a:cubicBezTo>
                    <a:pt x="211455" y="241935"/>
                    <a:pt x="242888" y="203835"/>
                    <a:pt x="242888" y="160020"/>
                  </a:cubicBezTo>
                  <a:moveTo>
                    <a:pt x="0" y="160020"/>
                  </a:moveTo>
                  <a:lnTo>
                    <a:pt x="0" y="160020"/>
                  </a:lnTo>
                  <a:cubicBezTo>
                    <a:pt x="0" y="71438"/>
                    <a:pt x="70485" y="0"/>
                    <a:pt x="164783" y="0"/>
                  </a:cubicBezTo>
                  <a:cubicBezTo>
                    <a:pt x="259080" y="0"/>
                    <a:pt x="329565" y="70485"/>
                    <a:pt x="329565" y="158115"/>
                  </a:cubicBezTo>
                  <a:lnTo>
                    <a:pt x="329565" y="159068"/>
                  </a:lnTo>
                  <a:cubicBezTo>
                    <a:pt x="329565" y="246698"/>
                    <a:pt x="259080" y="318135"/>
                    <a:pt x="164783" y="318135"/>
                  </a:cubicBezTo>
                  <a:cubicBezTo>
                    <a:pt x="69533" y="318135"/>
                    <a:pt x="0" y="247650"/>
                    <a:pt x="0" y="160020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0B052D2A-3BFF-454D-BFEA-CAA9DB733E43}"/>
                </a:ext>
              </a:extLst>
            </p:cNvPr>
            <p:cNvSpPr/>
            <p:nvPr/>
          </p:nvSpPr>
          <p:spPr>
            <a:xfrm>
              <a:off x="6136957" y="3157537"/>
              <a:ext cx="226956" cy="317182"/>
            </a:xfrm>
            <a:custGeom>
              <a:avLst/>
              <a:gdLst>
                <a:gd name="connsiteX0" fmla="*/ 203835 w 226956"/>
                <a:gd name="connsiteY0" fmla="*/ 178118 h 317182"/>
                <a:gd name="connsiteX1" fmla="*/ 126683 w 226956"/>
                <a:gd name="connsiteY1" fmla="*/ 146685 h 317182"/>
                <a:gd name="connsiteX2" fmla="*/ 81915 w 226956"/>
                <a:gd name="connsiteY2" fmla="*/ 134303 h 317182"/>
                <a:gd name="connsiteX3" fmla="*/ 55245 w 226956"/>
                <a:gd name="connsiteY3" fmla="*/ 120015 h 317182"/>
                <a:gd name="connsiteX4" fmla="*/ 41910 w 226956"/>
                <a:gd name="connsiteY4" fmla="*/ 102870 h 317182"/>
                <a:gd name="connsiteX5" fmla="*/ 38100 w 226956"/>
                <a:gd name="connsiteY5" fmla="*/ 80963 h 317182"/>
                <a:gd name="connsiteX6" fmla="*/ 38100 w 226956"/>
                <a:gd name="connsiteY6" fmla="*/ 80010 h 317182"/>
                <a:gd name="connsiteX7" fmla="*/ 42863 w 226956"/>
                <a:gd name="connsiteY7" fmla="*/ 58103 h 317182"/>
                <a:gd name="connsiteX8" fmla="*/ 57150 w 226956"/>
                <a:gd name="connsiteY8" fmla="*/ 40005 h 317182"/>
                <a:gd name="connsiteX9" fmla="*/ 80010 w 226956"/>
                <a:gd name="connsiteY9" fmla="*/ 27623 h 317182"/>
                <a:gd name="connsiteX10" fmla="*/ 110490 w 226956"/>
                <a:gd name="connsiteY10" fmla="*/ 22860 h 317182"/>
                <a:gd name="connsiteX11" fmla="*/ 157163 w 226956"/>
                <a:gd name="connsiteY11" fmla="*/ 30480 h 317182"/>
                <a:gd name="connsiteX12" fmla="*/ 200977 w 226956"/>
                <a:gd name="connsiteY12" fmla="*/ 57150 h 317182"/>
                <a:gd name="connsiteX13" fmla="*/ 201930 w 226956"/>
                <a:gd name="connsiteY13" fmla="*/ 58103 h 317182"/>
                <a:gd name="connsiteX14" fmla="*/ 218122 w 226956"/>
                <a:gd name="connsiteY14" fmla="*/ 38100 h 317182"/>
                <a:gd name="connsiteX15" fmla="*/ 219075 w 226956"/>
                <a:gd name="connsiteY15" fmla="*/ 38100 h 317182"/>
                <a:gd name="connsiteX16" fmla="*/ 171450 w 226956"/>
                <a:gd name="connsiteY16" fmla="*/ 9525 h 317182"/>
                <a:gd name="connsiteX17" fmla="*/ 113347 w 226956"/>
                <a:gd name="connsiteY17" fmla="*/ 0 h 317182"/>
                <a:gd name="connsiteX18" fmla="*/ 73342 w 226956"/>
                <a:gd name="connsiteY18" fmla="*/ 5715 h 317182"/>
                <a:gd name="connsiteX19" fmla="*/ 41910 w 226956"/>
                <a:gd name="connsiteY19" fmla="*/ 22860 h 317182"/>
                <a:gd name="connsiteX20" fmla="*/ 20955 w 226956"/>
                <a:gd name="connsiteY20" fmla="*/ 48578 h 317182"/>
                <a:gd name="connsiteX21" fmla="*/ 13335 w 226956"/>
                <a:gd name="connsiteY21" fmla="*/ 80963 h 317182"/>
                <a:gd name="connsiteX22" fmla="*/ 13335 w 226956"/>
                <a:gd name="connsiteY22" fmla="*/ 81915 h 317182"/>
                <a:gd name="connsiteX23" fmla="*/ 19050 w 226956"/>
                <a:gd name="connsiteY23" fmla="*/ 113348 h 317182"/>
                <a:gd name="connsiteX24" fmla="*/ 37147 w 226956"/>
                <a:gd name="connsiteY24" fmla="*/ 138113 h 317182"/>
                <a:gd name="connsiteX25" fmla="*/ 69533 w 226956"/>
                <a:gd name="connsiteY25" fmla="*/ 156210 h 317182"/>
                <a:gd name="connsiteX26" fmla="*/ 117158 w 226956"/>
                <a:gd name="connsiteY26" fmla="*/ 169545 h 317182"/>
                <a:gd name="connsiteX27" fmla="*/ 160020 w 226956"/>
                <a:gd name="connsiteY27" fmla="*/ 180975 h 317182"/>
                <a:gd name="connsiteX28" fmla="*/ 185738 w 226956"/>
                <a:gd name="connsiteY28" fmla="*/ 195263 h 317182"/>
                <a:gd name="connsiteX29" fmla="*/ 199072 w 226956"/>
                <a:gd name="connsiteY29" fmla="*/ 212408 h 317182"/>
                <a:gd name="connsiteX30" fmla="*/ 202883 w 226956"/>
                <a:gd name="connsiteY30" fmla="*/ 233363 h 317182"/>
                <a:gd name="connsiteX31" fmla="*/ 202883 w 226956"/>
                <a:gd name="connsiteY31" fmla="*/ 234315 h 317182"/>
                <a:gd name="connsiteX32" fmla="*/ 197167 w 226956"/>
                <a:gd name="connsiteY32" fmla="*/ 258128 h 317182"/>
                <a:gd name="connsiteX33" fmla="*/ 181927 w 226956"/>
                <a:gd name="connsiteY33" fmla="*/ 277178 h 317182"/>
                <a:gd name="connsiteX34" fmla="*/ 158115 w 226956"/>
                <a:gd name="connsiteY34" fmla="*/ 289560 h 317182"/>
                <a:gd name="connsiteX35" fmla="*/ 126683 w 226956"/>
                <a:gd name="connsiteY35" fmla="*/ 294323 h 317182"/>
                <a:gd name="connsiteX36" fmla="*/ 95250 w 226956"/>
                <a:gd name="connsiteY36" fmla="*/ 291465 h 317182"/>
                <a:gd name="connsiteX37" fmla="*/ 67627 w 226956"/>
                <a:gd name="connsiteY37" fmla="*/ 282893 h 317182"/>
                <a:gd name="connsiteX38" fmla="*/ 41910 w 226956"/>
                <a:gd name="connsiteY38" fmla="*/ 268605 h 317182"/>
                <a:gd name="connsiteX39" fmla="*/ 17145 w 226956"/>
                <a:gd name="connsiteY39" fmla="*/ 248603 h 317182"/>
                <a:gd name="connsiteX40" fmla="*/ 16192 w 226956"/>
                <a:gd name="connsiteY40" fmla="*/ 247650 h 317182"/>
                <a:gd name="connsiteX41" fmla="*/ 0 w 226956"/>
                <a:gd name="connsiteY41" fmla="*/ 266700 h 317182"/>
                <a:gd name="connsiteX42" fmla="*/ 952 w 226956"/>
                <a:gd name="connsiteY42" fmla="*/ 267653 h 317182"/>
                <a:gd name="connsiteX43" fmla="*/ 58102 w 226956"/>
                <a:gd name="connsiteY43" fmla="*/ 304800 h 317182"/>
                <a:gd name="connsiteX44" fmla="*/ 124777 w 226956"/>
                <a:gd name="connsiteY44" fmla="*/ 317183 h 317182"/>
                <a:gd name="connsiteX45" fmla="*/ 165735 w 226956"/>
                <a:gd name="connsiteY45" fmla="*/ 311468 h 317182"/>
                <a:gd name="connsiteX46" fmla="*/ 198120 w 226956"/>
                <a:gd name="connsiteY46" fmla="*/ 294323 h 317182"/>
                <a:gd name="connsiteX47" fmla="*/ 219075 w 226956"/>
                <a:gd name="connsiteY47" fmla="*/ 267653 h 317182"/>
                <a:gd name="connsiteX48" fmla="*/ 226695 w 226956"/>
                <a:gd name="connsiteY48" fmla="*/ 233363 h 317182"/>
                <a:gd name="connsiteX49" fmla="*/ 226695 w 226956"/>
                <a:gd name="connsiteY49" fmla="*/ 232410 h 317182"/>
                <a:gd name="connsiteX50" fmla="*/ 203835 w 226956"/>
                <a:gd name="connsiteY50" fmla="*/ 178118 h 317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226956" h="317182">
                  <a:moveTo>
                    <a:pt x="203835" y="178118"/>
                  </a:moveTo>
                  <a:cubicBezTo>
                    <a:pt x="187642" y="164783"/>
                    <a:pt x="161925" y="154305"/>
                    <a:pt x="126683" y="146685"/>
                  </a:cubicBezTo>
                  <a:cubicBezTo>
                    <a:pt x="108585" y="142875"/>
                    <a:pt x="94297" y="139065"/>
                    <a:pt x="81915" y="134303"/>
                  </a:cubicBezTo>
                  <a:cubicBezTo>
                    <a:pt x="70485" y="129540"/>
                    <a:pt x="60960" y="124778"/>
                    <a:pt x="55245" y="120015"/>
                  </a:cubicBezTo>
                  <a:cubicBezTo>
                    <a:pt x="48577" y="115253"/>
                    <a:pt x="44767" y="108585"/>
                    <a:pt x="41910" y="102870"/>
                  </a:cubicBezTo>
                  <a:cubicBezTo>
                    <a:pt x="39052" y="96203"/>
                    <a:pt x="38100" y="89535"/>
                    <a:pt x="38100" y="80963"/>
                  </a:cubicBezTo>
                  <a:lnTo>
                    <a:pt x="38100" y="80010"/>
                  </a:lnTo>
                  <a:cubicBezTo>
                    <a:pt x="38100" y="72390"/>
                    <a:pt x="40005" y="64770"/>
                    <a:pt x="42863" y="58103"/>
                  </a:cubicBezTo>
                  <a:cubicBezTo>
                    <a:pt x="46672" y="51435"/>
                    <a:pt x="51435" y="45720"/>
                    <a:pt x="57150" y="40005"/>
                  </a:cubicBezTo>
                  <a:cubicBezTo>
                    <a:pt x="63817" y="35243"/>
                    <a:pt x="71438" y="30480"/>
                    <a:pt x="80010" y="27623"/>
                  </a:cubicBezTo>
                  <a:cubicBezTo>
                    <a:pt x="88583" y="24765"/>
                    <a:pt x="99060" y="22860"/>
                    <a:pt x="110490" y="22860"/>
                  </a:cubicBezTo>
                  <a:cubicBezTo>
                    <a:pt x="127635" y="22860"/>
                    <a:pt x="142875" y="25718"/>
                    <a:pt x="157163" y="30480"/>
                  </a:cubicBezTo>
                  <a:cubicBezTo>
                    <a:pt x="171450" y="35243"/>
                    <a:pt x="186690" y="44768"/>
                    <a:pt x="200977" y="57150"/>
                  </a:cubicBezTo>
                  <a:lnTo>
                    <a:pt x="201930" y="58103"/>
                  </a:lnTo>
                  <a:lnTo>
                    <a:pt x="218122" y="38100"/>
                  </a:lnTo>
                  <a:lnTo>
                    <a:pt x="219075" y="38100"/>
                  </a:lnTo>
                  <a:cubicBezTo>
                    <a:pt x="203835" y="25718"/>
                    <a:pt x="187642" y="16193"/>
                    <a:pt x="171450" y="9525"/>
                  </a:cubicBezTo>
                  <a:cubicBezTo>
                    <a:pt x="155258" y="3810"/>
                    <a:pt x="135255" y="0"/>
                    <a:pt x="113347" y="0"/>
                  </a:cubicBezTo>
                  <a:cubicBezTo>
                    <a:pt x="99060" y="0"/>
                    <a:pt x="85725" y="1905"/>
                    <a:pt x="73342" y="5715"/>
                  </a:cubicBezTo>
                  <a:cubicBezTo>
                    <a:pt x="60960" y="9525"/>
                    <a:pt x="50483" y="15240"/>
                    <a:pt x="41910" y="22860"/>
                  </a:cubicBezTo>
                  <a:cubicBezTo>
                    <a:pt x="33338" y="30480"/>
                    <a:pt x="25717" y="39053"/>
                    <a:pt x="20955" y="48578"/>
                  </a:cubicBezTo>
                  <a:cubicBezTo>
                    <a:pt x="16192" y="58103"/>
                    <a:pt x="13335" y="69533"/>
                    <a:pt x="13335" y="80963"/>
                  </a:cubicBezTo>
                  <a:lnTo>
                    <a:pt x="13335" y="81915"/>
                  </a:lnTo>
                  <a:cubicBezTo>
                    <a:pt x="13335" y="93345"/>
                    <a:pt x="15240" y="103823"/>
                    <a:pt x="19050" y="113348"/>
                  </a:cubicBezTo>
                  <a:cubicBezTo>
                    <a:pt x="22860" y="122873"/>
                    <a:pt x="29527" y="130493"/>
                    <a:pt x="37147" y="138113"/>
                  </a:cubicBezTo>
                  <a:cubicBezTo>
                    <a:pt x="45720" y="144780"/>
                    <a:pt x="56197" y="151448"/>
                    <a:pt x="69533" y="156210"/>
                  </a:cubicBezTo>
                  <a:cubicBezTo>
                    <a:pt x="82867" y="160973"/>
                    <a:pt x="99060" y="165735"/>
                    <a:pt x="117158" y="169545"/>
                  </a:cubicBezTo>
                  <a:cubicBezTo>
                    <a:pt x="134302" y="173355"/>
                    <a:pt x="148590" y="177165"/>
                    <a:pt x="160020" y="180975"/>
                  </a:cubicBezTo>
                  <a:cubicBezTo>
                    <a:pt x="170497" y="184785"/>
                    <a:pt x="180022" y="189548"/>
                    <a:pt x="185738" y="195263"/>
                  </a:cubicBezTo>
                  <a:cubicBezTo>
                    <a:pt x="192405" y="200025"/>
                    <a:pt x="196215" y="205740"/>
                    <a:pt x="199072" y="212408"/>
                  </a:cubicBezTo>
                  <a:cubicBezTo>
                    <a:pt x="201930" y="219075"/>
                    <a:pt x="202883" y="225743"/>
                    <a:pt x="202883" y="233363"/>
                  </a:cubicBezTo>
                  <a:lnTo>
                    <a:pt x="202883" y="234315"/>
                  </a:lnTo>
                  <a:cubicBezTo>
                    <a:pt x="202883" y="242888"/>
                    <a:pt x="200977" y="250508"/>
                    <a:pt x="197167" y="258128"/>
                  </a:cubicBezTo>
                  <a:cubicBezTo>
                    <a:pt x="193358" y="265748"/>
                    <a:pt x="188595" y="271463"/>
                    <a:pt x="181927" y="277178"/>
                  </a:cubicBezTo>
                  <a:cubicBezTo>
                    <a:pt x="175260" y="282893"/>
                    <a:pt x="167640" y="286703"/>
                    <a:pt x="158115" y="289560"/>
                  </a:cubicBezTo>
                  <a:cubicBezTo>
                    <a:pt x="148590" y="292418"/>
                    <a:pt x="138113" y="294323"/>
                    <a:pt x="126683" y="294323"/>
                  </a:cubicBezTo>
                  <a:cubicBezTo>
                    <a:pt x="115252" y="294323"/>
                    <a:pt x="104775" y="293370"/>
                    <a:pt x="95250" y="291465"/>
                  </a:cubicBezTo>
                  <a:cubicBezTo>
                    <a:pt x="85725" y="289560"/>
                    <a:pt x="76200" y="286703"/>
                    <a:pt x="67627" y="282893"/>
                  </a:cubicBezTo>
                  <a:cubicBezTo>
                    <a:pt x="59055" y="279083"/>
                    <a:pt x="50483" y="274320"/>
                    <a:pt x="41910" y="268605"/>
                  </a:cubicBezTo>
                  <a:cubicBezTo>
                    <a:pt x="33338" y="262890"/>
                    <a:pt x="25717" y="256223"/>
                    <a:pt x="17145" y="248603"/>
                  </a:cubicBezTo>
                  <a:lnTo>
                    <a:pt x="16192" y="247650"/>
                  </a:lnTo>
                  <a:lnTo>
                    <a:pt x="0" y="266700"/>
                  </a:lnTo>
                  <a:lnTo>
                    <a:pt x="952" y="267653"/>
                  </a:lnTo>
                  <a:cubicBezTo>
                    <a:pt x="19050" y="283845"/>
                    <a:pt x="39052" y="296228"/>
                    <a:pt x="58102" y="304800"/>
                  </a:cubicBezTo>
                  <a:cubicBezTo>
                    <a:pt x="78105" y="313373"/>
                    <a:pt x="100013" y="317183"/>
                    <a:pt x="124777" y="317183"/>
                  </a:cubicBezTo>
                  <a:cubicBezTo>
                    <a:pt x="140017" y="317183"/>
                    <a:pt x="153352" y="315278"/>
                    <a:pt x="165735" y="311468"/>
                  </a:cubicBezTo>
                  <a:cubicBezTo>
                    <a:pt x="178117" y="307658"/>
                    <a:pt x="189547" y="301943"/>
                    <a:pt x="198120" y="294323"/>
                  </a:cubicBezTo>
                  <a:cubicBezTo>
                    <a:pt x="206692" y="286703"/>
                    <a:pt x="214313" y="278130"/>
                    <a:pt x="219075" y="267653"/>
                  </a:cubicBezTo>
                  <a:cubicBezTo>
                    <a:pt x="223838" y="257175"/>
                    <a:pt x="226695" y="245745"/>
                    <a:pt x="226695" y="233363"/>
                  </a:cubicBezTo>
                  <a:lnTo>
                    <a:pt x="226695" y="232410"/>
                  </a:lnTo>
                  <a:cubicBezTo>
                    <a:pt x="228600" y="209550"/>
                    <a:pt x="220027" y="191453"/>
                    <a:pt x="203835" y="178118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CC5A7FCA-194B-4B6F-B0FE-D50812B6A993}"/>
                </a:ext>
              </a:extLst>
            </p:cNvPr>
            <p:cNvSpPr/>
            <p:nvPr/>
          </p:nvSpPr>
          <p:spPr>
            <a:xfrm>
              <a:off x="6396037" y="3162299"/>
              <a:ext cx="289559" cy="308610"/>
            </a:xfrm>
            <a:custGeom>
              <a:avLst/>
              <a:gdLst>
                <a:gd name="connsiteX0" fmla="*/ 145732 w 289559"/>
                <a:gd name="connsiteY0" fmla="*/ 163830 h 308610"/>
                <a:gd name="connsiteX1" fmla="*/ 31433 w 289559"/>
                <a:gd name="connsiteY1" fmla="*/ 0 h 308610"/>
                <a:gd name="connsiteX2" fmla="*/ 0 w 289559"/>
                <a:gd name="connsiteY2" fmla="*/ 0 h 308610"/>
                <a:gd name="connsiteX3" fmla="*/ 132397 w 289559"/>
                <a:gd name="connsiteY3" fmla="*/ 186690 h 308610"/>
                <a:gd name="connsiteX4" fmla="*/ 132397 w 289559"/>
                <a:gd name="connsiteY4" fmla="*/ 308610 h 308610"/>
                <a:gd name="connsiteX5" fmla="*/ 158115 w 289559"/>
                <a:gd name="connsiteY5" fmla="*/ 308610 h 308610"/>
                <a:gd name="connsiteX6" fmla="*/ 158115 w 289559"/>
                <a:gd name="connsiteY6" fmla="*/ 186690 h 308610"/>
                <a:gd name="connsiteX7" fmla="*/ 289560 w 289559"/>
                <a:gd name="connsiteY7" fmla="*/ 0 h 308610"/>
                <a:gd name="connsiteX8" fmla="*/ 260032 w 289559"/>
                <a:gd name="connsiteY8" fmla="*/ 0 h 3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9559" h="308610">
                  <a:moveTo>
                    <a:pt x="145732" y="163830"/>
                  </a:moveTo>
                  <a:lnTo>
                    <a:pt x="31433" y="0"/>
                  </a:lnTo>
                  <a:lnTo>
                    <a:pt x="0" y="0"/>
                  </a:lnTo>
                  <a:lnTo>
                    <a:pt x="132397" y="186690"/>
                  </a:lnTo>
                  <a:lnTo>
                    <a:pt x="132397" y="308610"/>
                  </a:lnTo>
                  <a:lnTo>
                    <a:pt x="158115" y="308610"/>
                  </a:lnTo>
                  <a:lnTo>
                    <a:pt x="158115" y="186690"/>
                  </a:lnTo>
                  <a:lnTo>
                    <a:pt x="289560" y="0"/>
                  </a:lnTo>
                  <a:lnTo>
                    <a:pt x="260032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11EE5D70-2FD8-4057-BFEE-01C6909D8FBF}"/>
                </a:ext>
              </a:extLst>
            </p:cNvPr>
            <p:cNvSpPr/>
            <p:nvPr/>
          </p:nvSpPr>
          <p:spPr>
            <a:xfrm>
              <a:off x="6712267" y="3157537"/>
              <a:ext cx="226956" cy="317182"/>
            </a:xfrm>
            <a:custGeom>
              <a:avLst/>
              <a:gdLst>
                <a:gd name="connsiteX0" fmla="*/ 203835 w 226956"/>
                <a:gd name="connsiteY0" fmla="*/ 178118 h 317182"/>
                <a:gd name="connsiteX1" fmla="*/ 126682 w 226956"/>
                <a:gd name="connsiteY1" fmla="*/ 146685 h 317182"/>
                <a:gd name="connsiteX2" fmla="*/ 81915 w 226956"/>
                <a:gd name="connsiteY2" fmla="*/ 134303 h 317182"/>
                <a:gd name="connsiteX3" fmla="*/ 55245 w 226956"/>
                <a:gd name="connsiteY3" fmla="*/ 120015 h 317182"/>
                <a:gd name="connsiteX4" fmla="*/ 41910 w 226956"/>
                <a:gd name="connsiteY4" fmla="*/ 102870 h 317182"/>
                <a:gd name="connsiteX5" fmla="*/ 38100 w 226956"/>
                <a:gd name="connsiteY5" fmla="*/ 80963 h 317182"/>
                <a:gd name="connsiteX6" fmla="*/ 38100 w 226956"/>
                <a:gd name="connsiteY6" fmla="*/ 80010 h 317182"/>
                <a:gd name="connsiteX7" fmla="*/ 42863 w 226956"/>
                <a:gd name="connsiteY7" fmla="*/ 58103 h 317182"/>
                <a:gd name="connsiteX8" fmla="*/ 57150 w 226956"/>
                <a:gd name="connsiteY8" fmla="*/ 40005 h 317182"/>
                <a:gd name="connsiteX9" fmla="*/ 80010 w 226956"/>
                <a:gd name="connsiteY9" fmla="*/ 27623 h 317182"/>
                <a:gd name="connsiteX10" fmla="*/ 110490 w 226956"/>
                <a:gd name="connsiteY10" fmla="*/ 22860 h 317182"/>
                <a:gd name="connsiteX11" fmla="*/ 157163 w 226956"/>
                <a:gd name="connsiteY11" fmla="*/ 30480 h 317182"/>
                <a:gd name="connsiteX12" fmla="*/ 200977 w 226956"/>
                <a:gd name="connsiteY12" fmla="*/ 57150 h 317182"/>
                <a:gd name="connsiteX13" fmla="*/ 201930 w 226956"/>
                <a:gd name="connsiteY13" fmla="*/ 58103 h 317182"/>
                <a:gd name="connsiteX14" fmla="*/ 218122 w 226956"/>
                <a:gd name="connsiteY14" fmla="*/ 38100 h 317182"/>
                <a:gd name="connsiteX15" fmla="*/ 219075 w 226956"/>
                <a:gd name="connsiteY15" fmla="*/ 38100 h 317182"/>
                <a:gd name="connsiteX16" fmla="*/ 171450 w 226956"/>
                <a:gd name="connsiteY16" fmla="*/ 9525 h 317182"/>
                <a:gd name="connsiteX17" fmla="*/ 113347 w 226956"/>
                <a:gd name="connsiteY17" fmla="*/ 0 h 317182"/>
                <a:gd name="connsiteX18" fmla="*/ 73342 w 226956"/>
                <a:gd name="connsiteY18" fmla="*/ 5715 h 317182"/>
                <a:gd name="connsiteX19" fmla="*/ 41910 w 226956"/>
                <a:gd name="connsiteY19" fmla="*/ 22860 h 317182"/>
                <a:gd name="connsiteX20" fmla="*/ 20955 w 226956"/>
                <a:gd name="connsiteY20" fmla="*/ 48578 h 317182"/>
                <a:gd name="connsiteX21" fmla="*/ 13335 w 226956"/>
                <a:gd name="connsiteY21" fmla="*/ 80963 h 317182"/>
                <a:gd name="connsiteX22" fmla="*/ 13335 w 226956"/>
                <a:gd name="connsiteY22" fmla="*/ 81915 h 317182"/>
                <a:gd name="connsiteX23" fmla="*/ 19050 w 226956"/>
                <a:gd name="connsiteY23" fmla="*/ 113348 h 317182"/>
                <a:gd name="connsiteX24" fmla="*/ 37147 w 226956"/>
                <a:gd name="connsiteY24" fmla="*/ 138113 h 317182"/>
                <a:gd name="connsiteX25" fmla="*/ 69532 w 226956"/>
                <a:gd name="connsiteY25" fmla="*/ 156210 h 317182"/>
                <a:gd name="connsiteX26" fmla="*/ 117157 w 226956"/>
                <a:gd name="connsiteY26" fmla="*/ 169545 h 317182"/>
                <a:gd name="connsiteX27" fmla="*/ 160020 w 226956"/>
                <a:gd name="connsiteY27" fmla="*/ 180975 h 317182"/>
                <a:gd name="connsiteX28" fmla="*/ 185738 w 226956"/>
                <a:gd name="connsiteY28" fmla="*/ 195263 h 317182"/>
                <a:gd name="connsiteX29" fmla="*/ 199072 w 226956"/>
                <a:gd name="connsiteY29" fmla="*/ 212408 h 317182"/>
                <a:gd name="connsiteX30" fmla="*/ 202882 w 226956"/>
                <a:gd name="connsiteY30" fmla="*/ 233363 h 317182"/>
                <a:gd name="connsiteX31" fmla="*/ 202882 w 226956"/>
                <a:gd name="connsiteY31" fmla="*/ 234315 h 317182"/>
                <a:gd name="connsiteX32" fmla="*/ 197167 w 226956"/>
                <a:gd name="connsiteY32" fmla="*/ 258128 h 317182"/>
                <a:gd name="connsiteX33" fmla="*/ 181927 w 226956"/>
                <a:gd name="connsiteY33" fmla="*/ 277178 h 317182"/>
                <a:gd name="connsiteX34" fmla="*/ 158115 w 226956"/>
                <a:gd name="connsiteY34" fmla="*/ 289560 h 317182"/>
                <a:gd name="connsiteX35" fmla="*/ 126682 w 226956"/>
                <a:gd name="connsiteY35" fmla="*/ 294323 h 317182"/>
                <a:gd name="connsiteX36" fmla="*/ 95250 w 226956"/>
                <a:gd name="connsiteY36" fmla="*/ 291465 h 317182"/>
                <a:gd name="connsiteX37" fmla="*/ 67627 w 226956"/>
                <a:gd name="connsiteY37" fmla="*/ 282893 h 317182"/>
                <a:gd name="connsiteX38" fmla="*/ 41910 w 226956"/>
                <a:gd name="connsiteY38" fmla="*/ 268605 h 317182"/>
                <a:gd name="connsiteX39" fmla="*/ 17145 w 226956"/>
                <a:gd name="connsiteY39" fmla="*/ 248603 h 317182"/>
                <a:gd name="connsiteX40" fmla="*/ 16192 w 226956"/>
                <a:gd name="connsiteY40" fmla="*/ 247650 h 317182"/>
                <a:gd name="connsiteX41" fmla="*/ 0 w 226956"/>
                <a:gd name="connsiteY41" fmla="*/ 266700 h 317182"/>
                <a:gd name="connsiteX42" fmla="*/ 952 w 226956"/>
                <a:gd name="connsiteY42" fmla="*/ 267653 h 317182"/>
                <a:gd name="connsiteX43" fmla="*/ 58102 w 226956"/>
                <a:gd name="connsiteY43" fmla="*/ 304800 h 317182"/>
                <a:gd name="connsiteX44" fmla="*/ 124777 w 226956"/>
                <a:gd name="connsiteY44" fmla="*/ 317183 h 317182"/>
                <a:gd name="connsiteX45" fmla="*/ 165735 w 226956"/>
                <a:gd name="connsiteY45" fmla="*/ 311468 h 317182"/>
                <a:gd name="connsiteX46" fmla="*/ 198120 w 226956"/>
                <a:gd name="connsiteY46" fmla="*/ 294323 h 317182"/>
                <a:gd name="connsiteX47" fmla="*/ 219075 w 226956"/>
                <a:gd name="connsiteY47" fmla="*/ 267653 h 317182"/>
                <a:gd name="connsiteX48" fmla="*/ 226695 w 226956"/>
                <a:gd name="connsiteY48" fmla="*/ 233363 h 317182"/>
                <a:gd name="connsiteX49" fmla="*/ 226695 w 226956"/>
                <a:gd name="connsiteY49" fmla="*/ 232410 h 317182"/>
                <a:gd name="connsiteX50" fmla="*/ 203835 w 226956"/>
                <a:gd name="connsiteY50" fmla="*/ 178118 h 317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226956" h="317182">
                  <a:moveTo>
                    <a:pt x="203835" y="178118"/>
                  </a:moveTo>
                  <a:cubicBezTo>
                    <a:pt x="187642" y="164783"/>
                    <a:pt x="161925" y="154305"/>
                    <a:pt x="126682" y="146685"/>
                  </a:cubicBezTo>
                  <a:cubicBezTo>
                    <a:pt x="108585" y="142875"/>
                    <a:pt x="94297" y="139065"/>
                    <a:pt x="81915" y="134303"/>
                  </a:cubicBezTo>
                  <a:cubicBezTo>
                    <a:pt x="70485" y="129540"/>
                    <a:pt x="60960" y="124778"/>
                    <a:pt x="55245" y="120015"/>
                  </a:cubicBezTo>
                  <a:cubicBezTo>
                    <a:pt x="48577" y="115253"/>
                    <a:pt x="44767" y="108585"/>
                    <a:pt x="41910" y="102870"/>
                  </a:cubicBezTo>
                  <a:cubicBezTo>
                    <a:pt x="39052" y="96203"/>
                    <a:pt x="38100" y="89535"/>
                    <a:pt x="38100" y="80963"/>
                  </a:cubicBezTo>
                  <a:lnTo>
                    <a:pt x="38100" y="80010"/>
                  </a:lnTo>
                  <a:cubicBezTo>
                    <a:pt x="38100" y="72390"/>
                    <a:pt x="40005" y="64770"/>
                    <a:pt x="42863" y="58103"/>
                  </a:cubicBezTo>
                  <a:cubicBezTo>
                    <a:pt x="46672" y="51435"/>
                    <a:pt x="51435" y="45720"/>
                    <a:pt x="57150" y="40005"/>
                  </a:cubicBezTo>
                  <a:cubicBezTo>
                    <a:pt x="63817" y="35243"/>
                    <a:pt x="71438" y="30480"/>
                    <a:pt x="80010" y="27623"/>
                  </a:cubicBezTo>
                  <a:cubicBezTo>
                    <a:pt x="88582" y="24765"/>
                    <a:pt x="99060" y="22860"/>
                    <a:pt x="110490" y="22860"/>
                  </a:cubicBezTo>
                  <a:cubicBezTo>
                    <a:pt x="127635" y="22860"/>
                    <a:pt x="142875" y="25718"/>
                    <a:pt x="157163" y="30480"/>
                  </a:cubicBezTo>
                  <a:cubicBezTo>
                    <a:pt x="171450" y="35243"/>
                    <a:pt x="186690" y="44768"/>
                    <a:pt x="200977" y="57150"/>
                  </a:cubicBezTo>
                  <a:lnTo>
                    <a:pt x="201930" y="58103"/>
                  </a:lnTo>
                  <a:lnTo>
                    <a:pt x="218122" y="38100"/>
                  </a:lnTo>
                  <a:lnTo>
                    <a:pt x="219075" y="38100"/>
                  </a:lnTo>
                  <a:cubicBezTo>
                    <a:pt x="203835" y="25718"/>
                    <a:pt x="187642" y="16193"/>
                    <a:pt x="171450" y="9525"/>
                  </a:cubicBezTo>
                  <a:cubicBezTo>
                    <a:pt x="155257" y="3810"/>
                    <a:pt x="135255" y="0"/>
                    <a:pt x="113347" y="0"/>
                  </a:cubicBezTo>
                  <a:cubicBezTo>
                    <a:pt x="99060" y="0"/>
                    <a:pt x="85725" y="1905"/>
                    <a:pt x="73342" y="5715"/>
                  </a:cubicBezTo>
                  <a:cubicBezTo>
                    <a:pt x="60960" y="9525"/>
                    <a:pt x="50482" y="15240"/>
                    <a:pt x="41910" y="22860"/>
                  </a:cubicBezTo>
                  <a:cubicBezTo>
                    <a:pt x="33338" y="30480"/>
                    <a:pt x="25717" y="39053"/>
                    <a:pt x="20955" y="48578"/>
                  </a:cubicBezTo>
                  <a:cubicBezTo>
                    <a:pt x="16192" y="58103"/>
                    <a:pt x="13335" y="69533"/>
                    <a:pt x="13335" y="80963"/>
                  </a:cubicBezTo>
                  <a:lnTo>
                    <a:pt x="13335" y="81915"/>
                  </a:lnTo>
                  <a:cubicBezTo>
                    <a:pt x="13335" y="93345"/>
                    <a:pt x="15240" y="103823"/>
                    <a:pt x="19050" y="113348"/>
                  </a:cubicBezTo>
                  <a:cubicBezTo>
                    <a:pt x="22860" y="122873"/>
                    <a:pt x="29527" y="130493"/>
                    <a:pt x="37147" y="138113"/>
                  </a:cubicBezTo>
                  <a:cubicBezTo>
                    <a:pt x="45720" y="144780"/>
                    <a:pt x="56197" y="151448"/>
                    <a:pt x="69532" y="156210"/>
                  </a:cubicBezTo>
                  <a:cubicBezTo>
                    <a:pt x="82867" y="160973"/>
                    <a:pt x="99060" y="165735"/>
                    <a:pt x="117157" y="169545"/>
                  </a:cubicBezTo>
                  <a:cubicBezTo>
                    <a:pt x="134302" y="173355"/>
                    <a:pt x="148590" y="177165"/>
                    <a:pt x="160020" y="180975"/>
                  </a:cubicBezTo>
                  <a:cubicBezTo>
                    <a:pt x="170497" y="184785"/>
                    <a:pt x="180022" y="189548"/>
                    <a:pt x="185738" y="195263"/>
                  </a:cubicBezTo>
                  <a:cubicBezTo>
                    <a:pt x="192405" y="200025"/>
                    <a:pt x="196215" y="205740"/>
                    <a:pt x="199072" y="212408"/>
                  </a:cubicBezTo>
                  <a:cubicBezTo>
                    <a:pt x="201930" y="219075"/>
                    <a:pt x="202882" y="225743"/>
                    <a:pt x="202882" y="233363"/>
                  </a:cubicBezTo>
                  <a:lnTo>
                    <a:pt x="202882" y="234315"/>
                  </a:lnTo>
                  <a:cubicBezTo>
                    <a:pt x="202882" y="242888"/>
                    <a:pt x="200977" y="250508"/>
                    <a:pt x="197167" y="258128"/>
                  </a:cubicBezTo>
                  <a:cubicBezTo>
                    <a:pt x="193357" y="265748"/>
                    <a:pt x="188595" y="271463"/>
                    <a:pt x="181927" y="277178"/>
                  </a:cubicBezTo>
                  <a:cubicBezTo>
                    <a:pt x="175260" y="282893"/>
                    <a:pt x="167640" y="286703"/>
                    <a:pt x="158115" y="289560"/>
                  </a:cubicBezTo>
                  <a:cubicBezTo>
                    <a:pt x="148590" y="292418"/>
                    <a:pt x="138113" y="294323"/>
                    <a:pt x="126682" y="294323"/>
                  </a:cubicBezTo>
                  <a:cubicBezTo>
                    <a:pt x="115252" y="294323"/>
                    <a:pt x="104775" y="293370"/>
                    <a:pt x="95250" y="291465"/>
                  </a:cubicBezTo>
                  <a:cubicBezTo>
                    <a:pt x="85725" y="289560"/>
                    <a:pt x="76200" y="286703"/>
                    <a:pt x="67627" y="282893"/>
                  </a:cubicBezTo>
                  <a:cubicBezTo>
                    <a:pt x="59055" y="279083"/>
                    <a:pt x="50482" y="274320"/>
                    <a:pt x="41910" y="268605"/>
                  </a:cubicBezTo>
                  <a:cubicBezTo>
                    <a:pt x="33338" y="262890"/>
                    <a:pt x="25717" y="256223"/>
                    <a:pt x="17145" y="248603"/>
                  </a:cubicBezTo>
                  <a:lnTo>
                    <a:pt x="16192" y="247650"/>
                  </a:lnTo>
                  <a:lnTo>
                    <a:pt x="0" y="266700"/>
                  </a:lnTo>
                  <a:lnTo>
                    <a:pt x="952" y="267653"/>
                  </a:lnTo>
                  <a:cubicBezTo>
                    <a:pt x="19050" y="283845"/>
                    <a:pt x="39052" y="296228"/>
                    <a:pt x="58102" y="304800"/>
                  </a:cubicBezTo>
                  <a:cubicBezTo>
                    <a:pt x="78105" y="313373"/>
                    <a:pt x="100013" y="317183"/>
                    <a:pt x="124777" y="317183"/>
                  </a:cubicBezTo>
                  <a:cubicBezTo>
                    <a:pt x="140017" y="317183"/>
                    <a:pt x="153352" y="315278"/>
                    <a:pt x="165735" y="311468"/>
                  </a:cubicBezTo>
                  <a:cubicBezTo>
                    <a:pt x="178117" y="307658"/>
                    <a:pt x="189547" y="301943"/>
                    <a:pt x="198120" y="294323"/>
                  </a:cubicBezTo>
                  <a:cubicBezTo>
                    <a:pt x="206692" y="286703"/>
                    <a:pt x="214313" y="278130"/>
                    <a:pt x="219075" y="267653"/>
                  </a:cubicBezTo>
                  <a:cubicBezTo>
                    <a:pt x="223838" y="257175"/>
                    <a:pt x="226695" y="245745"/>
                    <a:pt x="226695" y="233363"/>
                  </a:cubicBezTo>
                  <a:lnTo>
                    <a:pt x="226695" y="232410"/>
                  </a:lnTo>
                  <a:cubicBezTo>
                    <a:pt x="228600" y="209550"/>
                    <a:pt x="220027" y="191453"/>
                    <a:pt x="203835" y="178118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1CD64CEF-9094-4D48-9959-1A0393CE28F4}"/>
                </a:ext>
              </a:extLst>
            </p:cNvPr>
            <p:cNvSpPr/>
            <p:nvPr/>
          </p:nvSpPr>
          <p:spPr>
            <a:xfrm>
              <a:off x="6978015" y="3162299"/>
              <a:ext cx="239077" cy="308610"/>
            </a:xfrm>
            <a:custGeom>
              <a:avLst/>
              <a:gdLst>
                <a:gd name="connsiteX0" fmla="*/ 0 w 239077"/>
                <a:gd name="connsiteY0" fmla="*/ 22860 h 308610"/>
                <a:gd name="connsiteX1" fmla="*/ 106680 w 239077"/>
                <a:gd name="connsiteY1" fmla="*/ 22860 h 308610"/>
                <a:gd name="connsiteX2" fmla="*/ 106680 w 239077"/>
                <a:gd name="connsiteY2" fmla="*/ 308610 h 308610"/>
                <a:gd name="connsiteX3" fmla="*/ 132397 w 239077"/>
                <a:gd name="connsiteY3" fmla="*/ 308610 h 308610"/>
                <a:gd name="connsiteX4" fmla="*/ 132397 w 239077"/>
                <a:gd name="connsiteY4" fmla="*/ 22860 h 308610"/>
                <a:gd name="connsiteX5" fmla="*/ 239078 w 239077"/>
                <a:gd name="connsiteY5" fmla="*/ 22860 h 308610"/>
                <a:gd name="connsiteX6" fmla="*/ 239078 w 239077"/>
                <a:gd name="connsiteY6" fmla="*/ 0 h 308610"/>
                <a:gd name="connsiteX7" fmla="*/ 0 w 239077"/>
                <a:gd name="connsiteY7" fmla="*/ 0 h 3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9077" h="308610">
                  <a:moveTo>
                    <a:pt x="0" y="22860"/>
                  </a:moveTo>
                  <a:lnTo>
                    <a:pt x="106680" y="22860"/>
                  </a:lnTo>
                  <a:lnTo>
                    <a:pt x="106680" y="308610"/>
                  </a:lnTo>
                  <a:lnTo>
                    <a:pt x="132397" y="308610"/>
                  </a:lnTo>
                  <a:lnTo>
                    <a:pt x="132397" y="22860"/>
                  </a:lnTo>
                  <a:lnTo>
                    <a:pt x="239078" y="22860"/>
                  </a:lnTo>
                  <a:lnTo>
                    <a:pt x="23907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75206376-6B79-4A6B-BA5F-3EDB38A2F752}"/>
                </a:ext>
              </a:extLst>
            </p:cNvPr>
            <p:cNvSpPr/>
            <p:nvPr/>
          </p:nvSpPr>
          <p:spPr>
            <a:xfrm>
              <a:off x="7275194" y="3162299"/>
              <a:ext cx="222885" cy="308610"/>
            </a:xfrm>
            <a:custGeom>
              <a:avLst/>
              <a:gdLst>
                <a:gd name="connsiteX0" fmla="*/ 25718 w 222885"/>
                <a:gd name="connsiteY0" fmla="*/ 164783 h 308610"/>
                <a:gd name="connsiteX1" fmla="*/ 200978 w 222885"/>
                <a:gd name="connsiteY1" fmla="*/ 164783 h 308610"/>
                <a:gd name="connsiteX2" fmla="*/ 200978 w 222885"/>
                <a:gd name="connsiteY2" fmla="*/ 141923 h 308610"/>
                <a:gd name="connsiteX3" fmla="*/ 25718 w 222885"/>
                <a:gd name="connsiteY3" fmla="*/ 141923 h 308610"/>
                <a:gd name="connsiteX4" fmla="*/ 25718 w 222885"/>
                <a:gd name="connsiteY4" fmla="*/ 22860 h 308610"/>
                <a:gd name="connsiteX5" fmla="*/ 220028 w 222885"/>
                <a:gd name="connsiteY5" fmla="*/ 22860 h 308610"/>
                <a:gd name="connsiteX6" fmla="*/ 220028 w 222885"/>
                <a:gd name="connsiteY6" fmla="*/ 0 h 308610"/>
                <a:gd name="connsiteX7" fmla="*/ 0 w 222885"/>
                <a:gd name="connsiteY7" fmla="*/ 0 h 308610"/>
                <a:gd name="connsiteX8" fmla="*/ 0 w 222885"/>
                <a:gd name="connsiteY8" fmla="*/ 308610 h 308610"/>
                <a:gd name="connsiteX9" fmla="*/ 222885 w 222885"/>
                <a:gd name="connsiteY9" fmla="*/ 308610 h 308610"/>
                <a:gd name="connsiteX10" fmla="*/ 222885 w 222885"/>
                <a:gd name="connsiteY10" fmla="*/ 285750 h 308610"/>
                <a:gd name="connsiteX11" fmla="*/ 25718 w 222885"/>
                <a:gd name="connsiteY11" fmla="*/ 285750 h 3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2885" h="308610">
                  <a:moveTo>
                    <a:pt x="25718" y="164783"/>
                  </a:moveTo>
                  <a:lnTo>
                    <a:pt x="200978" y="164783"/>
                  </a:lnTo>
                  <a:lnTo>
                    <a:pt x="200978" y="141923"/>
                  </a:lnTo>
                  <a:lnTo>
                    <a:pt x="25718" y="141923"/>
                  </a:lnTo>
                  <a:lnTo>
                    <a:pt x="25718" y="22860"/>
                  </a:lnTo>
                  <a:lnTo>
                    <a:pt x="220028" y="22860"/>
                  </a:lnTo>
                  <a:lnTo>
                    <a:pt x="220028" y="0"/>
                  </a:lnTo>
                  <a:lnTo>
                    <a:pt x="0" y="0"/>
                  </a:lnTo>
                  <a:lnTo>
                    <a:pt x="0" y="308610"/>
                  </a:lnTo>
                  <a:lnTo>
                    <a:pt x="222885" y="308610"/>
                  </a:lnTo>
                  <a:lnTo>
                    <a:pt x="222885" y="285750"/>
                  </a:lnTo>
                  <a:lnTo>
                    <a:pt x="25718" y="28575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35275FA6-8685-454F-9237-40991AF0A984}"/>
                </a:ext>
              </a:extLst>
            </p:cNvPr>
            <p:cNvSpPr/>
            <p:nvPr/>
          </p:nvSpPr>
          <p:spPr>
            <a:xfrm>
              <a:off x="7559992" y="3162299"/>
              <a:ext cx="290512" cy="308610"/>
            </a:xfrm>
            <a:custGeom>
              <a:avLst/>
              <a:gdLst>
                <a:gd name="connsiteX0" fmla="*/ 144780 w 290512"/>
                <a:gd name="connsiteY0" fmla="*/ 180023 h 308610"/>
                <a:gd name="connsiteX1" fmla="*/ 22860 w 290512"/>
                <a:gd name="connsiteY1" fmla="*/ 0 h 308610"/>
                <a:gd name="connsiteX2" fmla="*/ 0 w 290512"/>
                <a:gd name="connsiteY2" fmla="*/ 0 h 308610"/>
                <a:gd name="connsiteX3" fmla="*/ 0 w 290512"/>
                <a:gd name="connsiteY3" fmla="*/ 308610 h 308610"/>
                <a:gd name="connsiteX4" fmla="*/ 23813 w 290512"/>
                <a:gd name="connsiteY4" fmla="*/ 308610 h 308610"/>
                <a:gd name="connsiteX5" fmla="*/ 23813 w 290512"/>
                <a:gd name="connsiteY5" fmla="*/ 45720 h 308610"/>
                <a:gd name="connsiteX6" fmla="*/ 144780 w 290512"/>
                <a:gd name="connsiteY6" fmla="*/ 220980 h 308610"/>
                <a:gd name="connsiteX7" fmla="*/ 145732 w 290512"/>
                <a:gd name="connsiteY7" fmla="*/ 219075 h 308610"/>
                <a:gd name="connsiteX8" fmla="*/ 265747 w 290512"/>
                <a:gd name="connsiteY8" fmla="*/ 45720 h 308610"/>
                <a:gd name="connsiteX9" fmla="*/ 265747 w 290512"/>
                <a:gd name="connsiteY9" fmla="*/ 308610 h 308610"/>
                <a:gd name="connsiteX10" fmla="*/ 290513 w 290512"/>
                <a:gd name="connsiteY10" fmla="*/ 308610 h 308610"/>
                <a:gd name="connsiteX11" fmla="*/ 290513 w 290512"/>
                <a:gd name="connsiteY11" fmla="*/ 0 h 308610"/>
                <a:gd name="connsiteX12" fmla="*/ 267652 w 290512"/>
                <a:gd name="connsiteY12" fmla="*/ 0 h 3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0512" h="308610">
                  <a:moveTo>
                    <a:pt x="144780" y="180023"/>
                  </a:moveTo>
                  <a:lnTo>
                    <a:pt x="22860" y="0"/>
                  </a:lnTo>
                  <a:lnTo>
                    <a:pt x="0" y="0"/>
                  </a:lnTo>
                  <a:lnTo>
                    <a:pt x="0" y="308610"/>
                  </a:lnTo>
                  <a:lnTo>
                    <a:pt x="23813" y="308610"/>
                  </a:lnTo>
                  <a:lnTo>
                    <a:pt x="23813" y="45720"/>
                  </a:lnTo>
                  <a:lnTo>
                    <a:pt x="144780" y="220980"/>
                  </a:lnTo>
                  <a:lnTo>
                    <a:pt x="145732" y="219075"/>
                  </a:lnTo>
                  <a:lnTo>
                    <a:pt x="265747" y="45720"/>
                  </a:lnTo>
                  <a:lnTo>
                    <a:pt x="265747" y="308610"/>
                  </a:lnTo>
                  <a:lnTo>
                    <a:pt x="290513" y="308610"/>
                  </a:lnTo>
                  <a:lnTo>
                    <a:pt x="290513" y="0"/>
                  </a:lnTo>
                  <a:lnTo>
                    <a:pt x="267652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83F08274-701E-4D29-A9C6-B853D4BD22B6}"/>
                </a:ext>
              </a:extLst>
            </p:cNvPr>
            <p:cNvSpPr/>
            <p:nvPr/>
          </p:nvSpPr>
          <p:spPr>
            <a:xfrm>
              <a:off x="7904797" y="3157537"/>
              <a:ext cx="226957" cy="317182"/>
            </a:xfrm>
            <a:custGeom>
              <a:avLst/>
              <a:gdLst>
                <a:gd name="connsiteX0" fmla="*/ 204788 w 226957"/>
                <a:gd name="connsiteY0" fmla="*/ 178118 h 317182"/>
                <a:gd name="connsiteX1" fmla="*/ 127635 w 226957"/>
                <a:gd name="connsiteY1" fmla="*/ 146685 h 317182"/>
                <a:gd name="connsiteX2" fmla="*/ 82868 w 226957"/>
                <a:gd name="connsiteY2" fmla="*/ 134303 h 317182"/>
                <a:gd name="connsiteX3" fmla="*/ 56197 w 226957"/>
                <a:gd name="connsiteY3" fmla="*/ 120015 h 317182"/>
                <a:gd name="connsiteX4" fmla="*/ 42863 w 226957"/>
                <a:gd name="connsiteY4" fmla="*/ 102870 h 317182"/>
                <a:gd name="connsiteX5" fmla="*/ 39053 w 226957"/>
                <a:gd name="connsiteY5" fmla="*/ 80963 h 317182"/>
                <a:gd name="connsiteX6" fmla="*/ 39053 w 226957"/>
                <a:gd name="connsiteY6" fmla="*/ 80010 h 317182"/>
                <a:gd name="connsiteX7" fmla="*/ 43815 w 226957"/>
                <a:gd name="connsiteY7" fmla="*/ 58103 h 317182"/>
                <a:gd name="connsiteX8" fmla="*/ 58103 w 226957"/>
                <a:gd name="connsiteY8" fmla="*/ 40005 h 317182"/>
                <a:gd name="connsiteX9" fmla="*/ 80963 w 226957"/>
                <a:gd name="connsiteY9" fmla="*/ 27623 h 317182"/>
                <a:gd name="connsiteX10" fmla="*/ 111443 w 226957"/>
                <a:gd name="connsiteY10" fmla="*/ 22860 h 317182"/>
                <a:gd name="connsiteX11" fmla="*/ 158115 w 226957"/>
                <a:gd name="connsiteY11" fmla="*/ 30480 h 317182"/>
                <a:gd name="connsiteX12" fmla="*/ 201930 w 226957"/>
                <a:gd name="connsiteY12" fmla="*/ 57150 h 317182"/>
                <a:gd name="connsiteX13" fmla="*/ 202883 w 226957"/>
                <a:gd name="connsiteY13" fmla="*/ 58103 h 317182"/>
                <a:gd name="connsiteX14" fmla="*/ 219075 w 226957"/>
                <a:gd name="connsiteY14" fmla="*/ 38100 h 317182"/>
                <a:gd name="connsiteX15" fmla="*/ 219075 w 226957"/>
                <a:gd name="connsiteY15" fmla="*/ 38100 h 317182"/>
                <a:gd name="connsiteX16" fmla="*/ 171450 w 226957"/>
                <a:gd name="connsiteY16" fmla="*/ 9525 h 317182"/>
                <a:gd name="connsiteX17" fmla="*/ 113347 w 226957"/>
                <a:gd name="connsiteY17" fmla="*/ 0 h 317182"/>
                <a:gd name="connsiteX18" fmla="*/ 73343 w 226957"/>
                <a:gd name="connsiteY18" fmla="*/ 5715 h 317182"/>
                <a:gd name="connsiteX19" fmla="*/ 41910 w 226957"/>
                <a:gd name="connsiteY19" fmla="*/ 22860 h 317182"/>
                <a:gd name="connsiteX20" fmla="*/ 20955 w 226957"/>
                <a:gd name="connsiteY20" fmla="*/ 48578 h 317182"/>
                <a:gd name="connsiteX21" fmla="*/ 13335 w 226957"/>
                <a:gd name="connsiteY21" fmla="*/ 80963 h 317182"/>
                <a:gd name="connsiteX22" fmla="*/ 13335 w 226957"/>
                <a:gd name="connsiteY22" fmla="*/ 81915 h 317182"/>
                <a:gd name="connsiteX23" fmla="*/ 19050 w 226957"/>
                <a:gd name="connsiteY23" fmla="*/ 113348 h 317182"/>
                <a:gd name="connsiteX24" fmla="*/ 37147 w 226957"/>
                <a:gd name="connsiteY24" fmla="*/ 138113 h 317182"/>
                <a:gd name="connsiteX25" fmla="*/ 69533 w 226957"/>
                <a:gd name="connsiteY25" fmla="*/ 156210 h 317182"/>
                <a:gd name="connsiteX26" fmla="*/ 117158 w 226957"/>
                <a:gd name="connsiteY26" fmla="*/ 169545 h 317182"/>
                <a:gd name="connsiteX27" fmla="*/ 160020 w 226957"/>
                <a:gd name="connsiteY27" fmla="*/ 180975 h 317182"/>
                <a:gd name="connsiteX28" fmla="*/ 185738 w 226957"/>
                <a:gd name="connsiteY28" fmla="*/ 195263 h 317182"/>
                <a:gd name="connsiteX29" fmla="*/ 199072 w 226957"/>
                <a:gd name="connsiteY29" fmla="*/ 212408 h 317182"/>
                <a:gd name="connsiteX30" fmla="*/ 202883 w 226957"/>
                <a:gd name="connsiteY30" fmla="*/ 233363 h 317182"/>
                <a:gd name="connsiteX31" fmla="*/ 202883 w 226957"/>
                <a:gd name="connsiteY31" fmla="*/ 234315 h 317182"/>
                <a:gd name="connsiteX32" fmla="*/ 197168 w 226957"/>
                <a:gd name="connsiteY32" fmla="*/ 258128 h 317182"/>
                <a:gd name="connsiteX33" fmla="*/ 181928 w 226957"/>
                <a:gd name="connsiteY33" fmla="*/ 277178 h 317182"/>
                <a:gd name="connsiteX34" fmla="*/ 158115 w 226957"/>
                <a:gd name="connsiteY34" fmla="*/ 289560 h 317182"/>
                <a:gd name="connsiteX35" fmla="*/ 126683 w 226957"/>
                <a:gd name="connsiteY35" fmla="*/ 294323 h 317182"/>
                <a:gd name="connsiteX36" fmla="*/ 95250 w 226957"/>
                <a:gd name="connsiteY36" fmla="*/ 291465 h 317182"/>
                <a:gd name="connsiteX37" fmla="*/ 67628 w 226957"/>
                <a:gd name="connsiteY37" fmla="*/ 282893 h 317182"/>
                <a:gd name="connsiteX38" fmla="*/ 41910 w 226957"/>
                <a:gd name="connsiteY38" fmla="*/ 268605 h 317182"/>
                <a:gd name="connsiteX39" fmla="*/ 17145 w 226957"/>
                <a:gd name="connsiteY39" fmla="*/ 248603 h 317182"/>
                <a:gd name="connsiteX40" fmla="*/ 16193 w 226957"/>
                <a:gd name="connsiteY40" fmla="*/ 247650 h 317182"/>
                <a:gd name="connsiteX41" fmla="*/ 0 w 226957"/>
                <a:gd name="connsiteY41" fmla="*/ 266700 h 317182"/>
                <a:gd name="connsiteX42" fmla="*/ 953 w 226957"/>
                <a:gd name="connsiteY42" fmla="*/ 267653 h 317182"/>
                <a:gd name="connsiteX43" fmla="*/ 58103 w 226957"/>
                <a:gd name="connsiteY43" fmla="*/ 304800 h 317182"/>
                <a:gd name="connsiteX44" fmla="*/ 124778 w 226957"/>
                <a:gd name="connsiteY44" fmla="*/ 317183 h 317182"/>
                <a:gd name="connsiteX45" fmla="*/ 165735 w 226957"/>
                <a:gd name="connsiteY45" fmla="*/ 311468 h 317182"/>
                <a:gd name="connsiteX46" fmla="*/ 198120 w 226957"/>
                <a:gd name="connsiteY46" fmla="*/ 294323 h 317182"/>
                <a:gd name="connsiteX47" fmla="*/ 219075 w 226957"/>
                <a:gd name="connsiteY47" fmla="*/ 267653 h 317182"/>
                <a:gd name="connsiteX48" fmla="*/ 226695 w 226957"/>
                <a:gd name="connsiteY48" fmla="*/ 233363 h 317182"/>
                <a:gd name="connsiteX49" fmla="*/ 226695 w 226957"/>
                <a:gd name="connsiteY49" fmla="*/ 232410 h 317182"/>
                <a:gd name="connsiteX50" fmla="*/ 204788 w 226957"/>
                <a:gd name="connsiteY50" fmla="*/ 178118 h 317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226957" h="317182">
                  <a:moveTo>
                    <a:pt x="204788" y="178118"/>
                  </a:moveTo>
                  <a:cubicBezTo>
                    <a:pt x="188595" y="164783"/>
                    <a:pt x="162878" y="154305"/>
                    <a:pt x="127635" y="146685"/>
                  </a:cubicBezTo>
                  <a:cubicBezTo>
                    <a:pt x="109538" y="142875"/>
                    <a:pt x="95250" y="139065"/>
                    <a:pt x="82868" y="134303"/>
                  </a:cubicBezTo>
                  <a:cubicBezTo>
                    <a:pt x="71438" y="129540"/>
                    <a:pt x="61913" y="124778"/>
                    <a:pt x="56197" y="120015"/>
                  </a:cubicBezTo>
                  <a:cubicBezTo>
                    <a:pt x="49530" y="115253"/>
                    <a:pt x="45720" y="108585"/>
                    <a:pt x="42863" y="102870"/>
                  </a:cubicBezTo>
                  <a:cubicBezTo>
                    <a:pt x="40005" y="96203"/>
                    <a:pt x="39053" y="89535"/>
                    <a:pt x="39053" y="80963"/>
                  </a:cubicBezTo>
                  <a:lnTo>
                    <a:pt x="39053" y="80010"/>
                  </a:lnTo>
                  <a:cubicBezTo>
                    <a:pt x="39053" y="72390"/>
                    <a:pt x="40958" y="64770"/>
                    <a:pt x="43815" y="58103"/>
                  </a:cubicBezTo>
                  <a:cubicBezTo>
                    <a:pt x="47625" y="51435"/>
                    <a:pt x="52388" y="45720"/>
                    <a:pt x="58103" y="40005"/>
                  </a:cubicBezTo>
                  <a:cubicBezTo>
                    <a:pt x="64770" y="35243"/>
                    <a:pt x="72390" y="30480"/>
                    <a:pt x="80963" y="27623"/>
                  </a:cubicBezTo>
                  <a:cubicBezTo>
                    <a:pt x="89535" y="24765"/>
                    <a:pt x="100013" y="22860"/>
                    <a:pt x="111443" y="22860"/>
                  </a:cubicBezTo>
                  <a:cubicBezTo>
                    <a:pt x="128588" y="22860"/>
                    <a:pt x="143828" y="25718"/>
                    <a:pt x="158115" y="30480"/>
                  </a:cubicBezTo>
                  <a:cubicBezTo>
                    <a:pt x="172403" y="35243"/>
                    <a:pt x="187643" y="44768"/>
                    <a:pt x="201930" y="57150"/>
                  </a:cubicBezTo>
                  <a:lnTo>
                    <a:pt x="202883" y="58103"/>
                  </a:lnTo>
                  <a:lnTo>
                    <a:pt x="219075" y="38100"/>
                  </a:lnTo>
                  <a:lnTo>
                    <a:pt x="219075" y="38100"/>
                  </a:lnTo>
                  <a:cubicBezTo>
                    <a:pt x="203835" y="25718"/>
                    <a:pt x="187643" y="16193"/>
                    <a:pt x="171450" y="9525"/>
                  </a:cubicBezTo>
                  <a:cubicBezTo>
                    <a:pt x="155258" y="3810"/>
                    <a:pt x="135255" y="0"/>
                    <a:pt x="113347" y="0"/>
                  </a:cubicBezTo>
                  <a:cubicBezTo>
                    <a:pt x="99060" y="0"/>
                    <a:pt x="85725" y="1905"/>
                    <a:pt x="73343" y="5715"/>
                  </a:cubicBezTo>
                  <a:cubicBezTo>
                    <a:pt x="60960" y="9525"/>
                    <a:pt x="50483" y="15240"/>
                    <a:pt x="41910" y="22860"/>
                  </a:cubicBezTo>
                  <a:cubicBezTo>
                    <a:pt x="33338" y="30480"/>
                    <a:pt x="25718" y="39053"/>
                    <a:pt x="20955" y="48578"/>
                  </a:cubicBezTo>
                  <a:cubicBezTo>
                    <a:pt x="16193" y="58103"/>
                    <a:pt x="13335" y="69533"/>
                    <a:pt x="13335" y="80963"/>
                  </a:cubicBezTo>
                  <a:lnTo>
                    <a:pt x="13335" y="81915"/>
                  </a:lnTo>
                  <a:cubicBezTo>
                    <a:pt x="13335" y="93345"/>
                    <a:pt x="15240" y="103823"/>
                    <a:pt x="19050" y="113348"/>
                  </a:cubicBezTo>
                  <a:cubicBezTo>
                    <a:pt x="22860" y="122873"/>
                    <a:pt x="29528" y="130493"/>
                    <a:pt x="37147" y="138113"/>
                  </a:cubicBezTo>
                  <a:cubicBezTo>
                    <a:pt x="45720" y="144780"/>
                    <a:pt x="56197" y="151448"/>
                    <a:pt x="69533" y="156210"/>
                  </a:cubicBezTo>
                  <a:cubicBezTo>
                    <a:pt x="82868" y="160973"/>
                    <a:pt x="99060" y="165735"/>
                    <a:pt x="117158" y="169545"/>
                  </a:cubicBezTo>
                  <a:cubicBezTo>
                    <a:pt x="134303" y="173355"/>
                    <a:pt x="148590" y="177165"/>
                    <a:pt x="160020" y="180975"/>
                  </a:cubicBezTo>
                  <a:cubicBezTo>
                    <a:pt x="170497" y="184785"/>
                    <a:pt x="180022" y="189548"/>
                    <a:pt x="185738" y="195263"/>
                  </a:cubicBezTo>
                  <a:cubicBezTo>
                    <a:pt x="192405" y="200025"/>
                    <a:pt x="196215" y="205740"/>
                    <a:pt x="199072" y="212408"/>
                  </a:cubicBezTo>
                  <a:cubicBezTo>
                    <a:pt x="201930" y="219075"/>
                    <a:pt x="202883" y="225743"/>
                    <a:pt x="202883" y="233363"/>
                  </a:cubicBezTo>
                  <a:lnTo>
                    <a:pt x="202883" y="234315"/>
                  </a:lnTo>
                  <a:cubicBezTo>
                    <a:pt x="202883" y="242888"/>
                    <a:pt x="200978" y="250508"/>
                    <a:pt x="197168" y="258128"/>
                  </a:cubicBezTo>
                  <a:cubicBezTo>
                    <a:pt x="193358" y="265748"/>
                    <a:pt x="188595" y="271463"/>
                    <a:pt x="181928" y="277178"/>
                  </a:cubicBezTo>
                  <a:cubicBezTo>
                    <a:pt x="175260" y="282893"/>
                    <a:pt x="167640" y="286703"/>
                    <a:pt x="158115" y="289560"/>
                  </a:cubicBezTo>
                  <a:cubicBezTo>
                    <a:pt x="148590" y="292418"/>
                    <a:pt x="138113" y="294323"/>
                    <a:pt x="126683" y="294323"/>
                  </a:cubicBezTo>
                  <a:cubicBezTo>
                    <a:pt x="115253" y="294323"/>
                    <a:pt x="104775" y="293370"/>
                    <a:pt x="95250" y="291465"/>
                  </a:cubicBezTo>
                  <a:cubicBezTo>
                    <a:pt x="85725" y="289560"/>
                    <a:pt x="76200" y="286703"/>
                    <a:pt x="67628" y="282893"/>
                  </a:cubicBezTo>
                  <a:cubicBezTo>
                    <a:pt x="59055" y="279083"/>
                    <a:pt x="50483" y="274320"/>
                    <a:pt x="41910" y="268605"/>
                  </a:cubicBezTo>
                  <a:cubicBezTo>
                    <a:pt x="33338" y="262890"/>
                    <a:pt x="25718" y="256223"/>
                    <a:pt x="17145" y="248603"/>
                  </a:cubicBezTo>
                  <a:lnTo>
                    <a:pt x="16193" y="247650"/>
                  </a:lnTo>
                  <a:lnTo>
                    <a:pt x="0" y="266700"/>
                  </a:lnTo>
                  <a:lnTo>
                    <a:pt x="953" y="267653"/>
                  </a:lnTo>
                  <a:cubicBezTo>
                    <a:pt x="19050" y="283845"/>
                    <a:pt x="39053" y="296228"/>
                    <a:pt x="58103" y="304800"/>
                  </a:cubicBezTo>
                  <a:cubicBezTo>
                    <a:pt x="78105" y="313373"/>
                    <a:pt x="100013" y="317183"/>
                    <a:pt x="124778" y="317183"/>
                  </a:cubicBezTo>
                  <a:cubicBezTo>
                    <a:pt x="140018" y="317183"/>
                    <a:pt x="153353" y="315278"/>
                    <a:pt x="165735" y="311468"/>
                  </a:cubicBezTo>
                  <a:cubicBezTo>
                    <a:pt x="178118" y="307658"/>
                    <a:pt x="189547" y="301943"/>
                    <a:pt x="198120" y="294323"/>
                  </a:cubicBezTo>
                  <a:cubicBezTo>
                    <a:pt x="206693" y="286703"/>
                    <a:pt x="214313" y="278130"/>
                    <a:pt x="219075" y="267653"/>
                  </a:cubicBezTo>
                  <a:cubicBezTo>
                    <a:pt x="223838" y="257175"/>
                    <a:pt x="226695" y="245745"/>
                    <a:pt x="226695" y="233363"/>
                  </a:cubicBezTo>
                  <a:lnTo>
                    <a:pt x="226695" y="232410"/>
                  </a:lnTo>
                  <a:cubicBezTo>
                    <a:pt x="228600" y="209550"/>
                    <a:pt x="220028" y="191453"/>
                    <a:pt x="204788" y="178118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2F03D43F-E3B3-42F6-A8B0-732DC6B4B9F9}"/>
                </a:ext>
              </a:extLst>
            </p:cNvPr>
            <p:cNvSpPr/>
            <p:nvPr/>
          </p:nvSpPr>
          <p:spPr>
            <a:xfrm>
              <a:off x="4716779" y="3569969"/>
              <a:ext cx="121920" cy="126682"/>
            </a:xfrm>
            <a:custGeom>
              <a:avLst/>
              <a:gdLst>
                <a:gd name="connsiteX0" fmla="*/ 60960 w 121920"/>
                <a:gd name="connsiteY0" fmla="*/ 66675 h 126682"/>
                <a:gd name="connsiteX1" fmla="*/ 17145 w 121920"/>
                <a:gd name="connsiteY1" fmla="*/ 0 h 126682"/>
                <a:gd name="connsiteX2" fmla="*/ 0 w 121920"/>
                <a:gd name="connsiteY2" fmla="*/ 0 h 126682"/>
                <a:gd name="connsiteX3" fmla="*/ 0 w 121920"/>
                <a:gd name="connsiteY3" fmla="*/ 126682 h 126682"/>
                <a:gd name="connsiteX4" fmla="*/ 17145 w 121920"/>
                <a:gd name="connsiteY4" fmla="*/ 126682 h 126682"/>
                <a:gd name="connsiteX5" fmla="*/ 17145 w 121920"/>
                <a:gd name="connsiteY5" fmla="*/ 30480 h 126682"/>
                <a:gd name="connsiteX6" fmla="*/ 60960 w 121920"/>
                <a:gd name="connsiteY6" fmla="*/ 94298 h 126682"/>
                <a:gd name="connsiteX7" fmla="*/ 61913 w 121920"/>
                <a:gd name="connsiteY7" fmla="*/ 93345 h 126682"/>
                <a:gd name="connsiteX8" fmla="*/ 104775 w 121920"/>
                <a:gd name="connsiteY8" fmla="*/ 30480 h 126682"/>
                <a:gd name="connsiteX9" fmla="*/ 104775 w 121920"/>
                <a:gd name="connsiteY9" fmla="*/ 126682 h 126682"/>
                <a:gd name="connsiteX10" fmla="*/ 121920 w 121920"/>
                <a:gd name="connsiteY10" fmla="*/ 126682 h 126682"/>
                <a:gd name="connsiteX11" fmla="*/ 121920 w 121920"/>
                <a:gd name="connsiteY11" fmla="*/ 0 h 126682"/>
                <a:gd name="connsiteX12" fmla="*/ 104775 w 121920"/>
                <a:gd name="connsiteY12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1920" h="126682">
                  <a:moveTo>
                    <a:pt x="60960" y="66675"/>
                  </a:moveTo>
                  <a:lnTo>
                    <a:pt x="17145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17145" y="126682"/>
                  </a:lnTo>
                  <a:lnTo>
                    <a:pt x="17145" y="30480"/>
                  </a:lnTo>
                  <a:lnTo>
                    <a:pt x="60960" y="94298"/>
                  </a:lnTo>
                  <a:lnTo>
                    <a:pt x="61913" y="93345"/>
                  </a:lnTo>
                  <a:lnTo>
                    <a:pt x="104775" y="30480"/>
                  </a:lnTo>
                  <a:lnTo>
                    <a:pt x="104775" y="126682"/>
                  </a:lnTo>
                  <a:lnTo>
                    <a:pt x="121920" y="126682"/>
                  </a:lnTo>
                  <a:lnTo>
                    <a:pt x="121920" y="0"/>
                  </a:lnTo>
                  <a:lnTo>
                    <a:pt x="104775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C548C0AE-FB20-4CDC-9B4F-58D45C89B927}"/>
                </a:ext>
              </a:extLst>
            </p:cNvPr>
            <p:cNvSpPr/>
            <p:nvPr/>
          </p:nvSpPr>
          <p:spPr>
            <a:xfrm>
              <a:off x="4890135" y="3569017"/>
              <a:ext cx="129539" cy="127634"/>
            </a:xfrm>
            <a:custGeom>
              <a:avLst/>
              <a:gdLst>
                <a:gd name="connsiteX0" fmla="*/ 90488 w 129539"/>
                <a:gd name="connsiteY0" fmla="*/ 79057 h 127634"/>
                <a:gd name="connsiteX1" fmla="*/ 39052 w 129539"/>
                <a:gd name="connsiteY1" fmla="*/ 79057 h 127634"/>
                <a:gd name="connsiteX2" fmla="*/ 64770 w 129539"/>
                <a:gd name="connsiteY2" fmla="*/ 21907 h 127634"/>
                <a:gd name="connsiteX3" fmla="*/ 90488 w 129539"/>
                <a:gd name="connsiteY3" fmla="*/ 79057 h 127634"/>
                <a:gd name="connsiteX4" fmla="*/ 58102 w 129539"/>
                <a:gd name="connsiteY4" fmla="*/ 0 h 127634"/>
                <a:gd name="connsiteX5" fmla="*/ 0 w 129539"/>
                <a:gd name="connsiteY5" fmla="*/ 127635 h 127634"/>
                <a:gd name="connsiteX6" fmla="*/ 18098 w 129539"/>
                <a:gd name="connsiteY6" fmla="*/ 127635 h 127634"/>
                <a:gd name="connsiteX7" fmla="*/ 32385 w 129539"/>
                <a:gd name="connsiteY7" fmla="*/ 95250 h 127634"/>
                <a:gd name="connsiteX8" fmla="*/ 97155 w 129539"/>
                <a:gd name="connsiteY8" fmla="*/ 95250 h 127634"/>
                <a:gd name="connsiteX9" fmla="*/ 111442 w 129539"/>
                <a:gd name="connsiteY9" fmla="*/ 127635 h 127634"/>
                <a:gd name="connsiteX10" fmla="*/ 129540 w 129539"/>
                <a:gd name="connsiteY10" fmla="*/ 127635 h 127634"/>
                <a:gd name="connsiteX11" fmla="*/ 71438 w 129539"/>
                <a:gd name="connsiteY11" fmla="*/ 0 h 127634"/>
                <a:gd name="connsiteX12" fmla="*/ 58102 w 129539"/>
                <a:gd name="connsiteY12" fmla="*/ 0 h 127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9539" h="127634">
                  <a:moveTo>
                    <a:pt x="90488" y="79057"/>
                  </a:moveTo>
                  <a:lnTo>
                    <a:pt x="39052" y="79057"/>
                  </a:lnTo>
                  <a:lnTo>
                    <a:pt x="64770" y="21907"/>
                  </a:lnTo>
                  <a:lnTo>
                    <a:pt x="90488" y="79057"/>
                  </a:lnTo>
                  <a:close/>
                  <a:moveTo>
                    <a:pt x="58102" y="0"/>
                  </a:moveTo>
                  <a:lnTo>
                    <a:pt x="0" y="127635"/>
                  </a:lnTo>
                  <a:lnTo>
                    <a:pt x="18098" y="127635"/>
                  </a:lnTo>
                  <a:lnTo>
                    <a:pt x="32385" y="95250"/>
                  </a:lnTo>
                  <a:lnTo>
                    <a:pt x="97155" y="95250"/>
                  </a:lnTo>
                  <a:lnTo>
                    <a:pt x="111442" y="127635"/>
                  </a:lnTo>
                  <a:lnTo>
                    <a:pt x="129540" y="127635"/>
                  </a:lnTo>
                  <a:lnTo>
                    <a:pt x="71438" y="0"/>
                  </a:lnTo>
                  <a:lnTo>
                    <a:pt x="58102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66A00C24-7827-4E6E-8F13-7F4A5FF3CBD2}"/>
                </a:ext>
              </a:extLst>
            </p:cNvPr>
            <p:cNvSpPr/>
            <p:nvPr/>
          </p:nvSpPr>
          <p:spPr>
            <a:xfrm>
              <a:off x="5068252" y="3567112"/>
              <a:ext cx="94297" cy="132397"/>
            </a:xfrm>
            <a:custGeom>
              <a:avLst/>
              <a:gdLst>
                <a:gd name="connsiteX0" fmla="*/ 81915 w 94297"/>
                <a:gd name="connsiteY0" fmla="*/ 71438 h 132397"/>
                <a:gd name="connsiteX1" fmla="*/ 50483 w 94297"/>
                <a:gd name="connsiteY1" fmla="*/ 58102 h 132397"/>
                <a:gd name="connsiteX2" fmla="*/ 34290 w 94297"/>
                <a:gd name="connsiteY2" fmla="*/ 53340 h 132397"/>
                <a:gd name="connsiteX3" fmla="*/ 24765 w 94297"/>
                <a:gd name="connsiteY3" fmla="*/ 48577 h 132397"/>
                <a:gd name="connsiteX4" fmla="*/ 20002 w 94297"/>
                <a:gd name="connsiteY4" fmla="*/ 42863 h 132397"/>
                <a:gd name="connsiteX5" fmla="*/ 19050 w 94297"/>
                <a:gd name="connsiteY5" fmla="*/ 35243 h 132397"/>
                <a:gd name="connsiteX6" fmla="*/ 25718 w 94297"/>
                <a:gd name="connsiteY6" fmla="*/ 21907 h 132397"/>
                <a:gd name="connsiteX7" fmla="*/ 43815 w 94297"/>
                <a:gd name="connsiteY7" fmla="*/ 16193 h 132397"/>
                <a:gd name="connsiteX8" fmla="*/ 61913 w 94297"/>
                <a:gd name="connsiteY8" fmla="*/ 19050 h 132397"/>
                <a:gd name="connsiteX9" fmla="*/ 79058 w 94297"/>
                <a:gd name="connsiteY9" fmla="*/ 28575 h 132397"/>
                <a:gd name="connsiteX10" fmla="*/ 80010 w 94297"/>
                <a:gd name="connsiteY10" fmla="*/ 29527 h 132397"/>
                <a:gd name="connsiteX11" fmla="*/ 90488 w 94297"/>
                <a:gd name="connsiteY11" fmla="*/ 16193 h 132397"/>
                <a:gd name="connsiteX12" fmla="*/ 89535 w 94297"/>
                <a:gd name="connsiteY12" fmla="*/ 15240 h 132397"/>
                <a:gd name="connsiteX13" fmla="*/ 69533 w 94297"/>
                <a:gd name="connsiteY13" fmla="*/ 3810 h 132397"/>
                <a:gd name="connsiteX14" fmla="*/ 45720 w 94297"/>
                <a:gd name="connsiteY14" fmla="*/ 0 h 132397"/>
                <a:gd name="connsiteX15" fmla="*/ 28575 w 94297"/>
                <a:gd name="connsiteY15" fmla="*/ 2857 h 132397"/>
                <a:gd name="connsiteX16" fmla="*/ 15240 w 94297"/>
                <a:gd name="connsiteY16" fmla="*/ 10477 h 132397"/>
                <a:gd name="connsiteX17" fmla="*/ 6668 w 94297"/>
                <a:gd name="connsiteY17" fmla="*/ 21907 h 132397"/>
                <a:gd name="connsiteX18" fmla="*/ 3810 w 94297"/>
                <a:gd name="connsiteY18" fmla="*/ 36195 h 132397"/>
                <a:gd name="connsiteX19" fmla="*/ 6668 w 94297"/>
                <a:gd name="connsiteY19" fmla="*/ 50482 h 132397"/>
                <a:gd name="connsiteX20" fmla="*/ 14288 w 94297"/>
                <a:gd name="connsiteY20" fmla="*/ 60960 h 132397"/>
                <a:gd name="connsiteX21" fmla="*/ 27623 w 94297"/>
                <a:gd name="connsiteY21" fmla="*/ 68580 h 132397"/>
                <a:gd name="connsiteX22" fmla="*/ 46673 w 94297"/>
                <a:gd name="connsiteY22" fmla="*/ 74295 h 132397"/>
                <a:gd name="connsiteX23" fmla="*/ 62865 w 94297"/>
                <a:gd name="connsiteY23" fmla="*/ 79057 h 132397"/>
                <a:gd name="connsiteX24" fmla="*/ 72390 w 94297"/>
                <a:gd name="connsiteY24" fmla="*/ 83820 h 132397"/>
                <a:gd name="connsiteX25" fmla="*/ 77152 w 94297"/>
                <a:gd name="connsiteY25" fmla="*/ 89535 h 132397"/>
                <a:gd name="connsiteX26" fmla="*/ 78105 w 94297"/>
                <a:gd name="connsiteY26" fmla="*/ 97155 h 132397"/>
                <a:gd name="connsiteX27" fmla="*/ 71438 w 94297"/>
                <a:gd name="connsiteY27" fmla="*/ 110490 h 132397"/>
                <a:gd name="connsiteX28" fmla="*/ 52388 w 94297"/>
                <a:gd name="connsiteY28" fmla="*/ 116205 h 132397"/>
                <a:gd name="connsiteX29" fmla="*/ 30480 w 94297"/>
                <a:gd name="connsiteY29" fmla="*/ 112395 h 132397"/>
                <a:gd name="connsiteX30" fmla="*/ 11430 w 94297"/>
                <a:gd name="connsiteY30" fmla="*/ 100013 h 132397"/>
                <a:gd name="connsiteX31" fmla="*/ 10477 w 94297"/>
                <a:gd name="connsiteY31" fmla="*/ 99060 h 132397"/>
                <a:gd name="connsiteX32" fmla="*/ 0 w 94297"/>
                <a:gd name="connsiteY32" fmla="*/ 111443 h 132397"/>
                <a:gd name="connsiteX33" fmla="*/ 952 w 94297"/>
                <a:gd name="connsiteY33" fmla="*/ 112395 h 132397"/>
                <a:gd name="connsiteX34" fmla="*/ 24765 w 94297"/>
                <a:gd name="connsiteY34" fmla="*/ 127635 h 132397"/>
                <a:gd name="connsiteX35" fmla="*/ 52388 w 94297"/>
                <a:gd name="connsiteY35" fmla="*/ 132398 h 132397"/>
                <a:gd name="connsiteX36" fmla="*/ 69533 w 94297"/>
                <a:gd name="connsiteY36" fmla="*/ 129540 h 132397"/>
                <a:gd name="connsiteX37" fmla="*/ 82868 w 94297"/>
                <a:gd name="connsiteY37" fmla="*/ 121920 h 132397"/>
                <a:gd name="connsiteX38" fmla="*/ 91440 w 94297"/>
                <a:gd name="connsiteY38" fmla="*/ 110490 h 132397"/>
                <a:gd name="connsiteX39" fmla="*/ 94298 w 94297"/>
                <a:gd name="connsiteY39" fmla="*/ 95250 h 132397"/>
                <a:gd name="connsiteX40" fmla="*/ 81915 w 94297"/>
                <a:gd name="connsiteY40" fmla="*/ 71438 h 132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94297" h="132397">
                  <a:moveTo>
                    <a:pt x="81915" y="71438"/>
                  </a:moveTo>
                  <a:cubicBezTo>
                    <a:pt x="75248" y="65723"/>
                    <a:pt x="64770" y="61913"/>
                    <a:pt x="50483" y="58102"/>
                  </a:cubicBezTo>
                  <a:cubicBezTo>
                    <a:pt x="43815" y="57150"/>
                    <a:pt x="38100" y="55245"/>
                    <a:pt x="34290" y="53340"/>
                  </a:cubicBezTo>
                  <a:cubicBezTo>
                    <a:pt x="30480" y="51435"/>
                    <a:pt x="26670" y="50482"/>
                    <a:pt x="24765" y="48577"/>
                  </a:cubicBezTo>
                  <a:cubicBezTo>
                    <a:pt x="22860" y="46673"/>
                    <a:pt x="20955" y="44768"/>
                    <a:pt x="20002" y="42863"/>
                  </a:cubicBezTo>
                  <a:cubicBezTo>
                    <a:pt x="19050" y="40957"/>
                    <a:pt x="19050" y="38100"/>
                    <a:pt x="19050" y="35243"/>
                  </a:cubicBezTo>
                  <a:cubicBezTo>
                    <a:pt x="19050" y="30480"/>
                    <a:pt x="20955" y="25718"/>
                    <a:pt x="25718" y="21907"/>
                  </a:cubicBezTo>
                  <a:cubicBezTo>
                    <a:pt x="30480" y="18098"/>
                    <a:pt x="36195" y="16193"/>
                    <a:pt x="43815" y="16193"/>
                  </a:cubicBezTo>
                  <a:cubicBezTo>
                    <a:pt x="49530" y="16193"/>
                    <a:pt x="56198" y="17145"/>
                    <a:pt x="61913" y="19050"/>
                  </a:cubicBezTo>
                  <a:cubicBezTo>
                    <a:pt x="67627" y="20955"/>
                    <a:pt x="73343" y="24765"/>
                    <a:pt x="79058" y="28575"/>
                  </a:cubicBezTo>
                  <a:lnTo>
                    <a:pt x="80010" y="29527"/>
                  </a:lnTo>
                  <a:lnTo>
                    <a:pt x="90488" y="16193"/>
                  </a:lnTo>
                  <a:lnTo>
                    <a:pt x="89535" y="15240"/>
                  </a:lnTo>
                  <a:cubicBezTo>
                    <a:pt x="82868" y="10477"/>
                    <a:pt x="76200" y="6668"/>
                    <a:pt x="69533" y="3810"/>
                  </a:cubicBezTo>
                  <a:cubicBezTo>
                    <a:pt x="62865" y="952"/>
                    <a:pt x="54293" y="0"/>
                    <a:pt x="45720" y="0"/>
                  </a:cubicBezTo>
                  <a:cubicBezTo>
                    <a:pt x="40005" y="0"/>
                    <a:pt x="34290" y="952"/>
                    <a:pt x="28575" y="2857"/>
                  </a:cubicBezTo>
                  <a:cubicBezTo>
                    <a:pt x="23813" y="4763"/>
                    <a:pt x="19050" y="6668"/>
                    <a:pt x="15240" y="10477"/>
                  </a:cubicBezTo>
                  <a:cubicBezTo>
                    <a:pt x="11430" y="13335"/>
                    <a:pt x="8573" y="17145"/>
                    <a:pt x="6668" y="21907"/>
                  </a:cubicBezTo>
                  <a:cubicBezTo>
                    <a:pt x="4763" y="26670"/>
                    <a:pt x="3810" y="30480"/>
                    <a:pt x="3810" y="36195"/>
                  </a:cubicBezTo>
                  <a:cubicBezTo>
                    <a:pt x="3810" y="41910"/>
                    <a:pt x="4763" y="45720"/>
                    <a:pt x="6668" y="50482"/>
                  </a:cubicBezTo>
                  <a:cubicBezTo>
                    <a:pt x="8573" y="54293"/>
                    <a:pt x="11430" y="58102"/>
                    <a:pt x="14288" y="60960"/>
                  </a:cubicBezTo>
                  <a:cubicBezTo>
                    <a:pt x="18098" y="63818"/>
                    <a:pt x="21908" y="66675"/>
                    <a:pt x="27623" y="68580"/>
                  </a:cubicBezTo>
                  <a:cubicBezTo>
                    <a:pt x="33338" y="70485"/>
                    <a:pt x="39052" y="72390"/>
                    <a:pt x="46673" y="74295"/>
                  </a:cubicBezTo>
                  <a:cubicBezTo>
                    <a:pt x="53340" y="75248"/>
                    <a:pt x="58102" y="77152"/>
                    <a:pt x="62865" y="79057"/>
                  </a:cubicBezTo>
                  <a:cubicBezTo>
                    <a:pt x="66675" y="80963"/>
                    <a:pt x="69533" y="81915"/>
                    <a:pt x="72390" y="83820"/>
                  </a:cubicBezTo>
                  <a:cubicBezTo>
                    <a:pt x="74295" y="85725"/>
                    <a:pt x="76200" y="87630"/>
                    <a:pt x="77152" y="89535"/>
                  </a:cubicBezTo>
                  <a:cubicBezTo>
                    <a:pt x="78105" y="91440"/>
                    <a:pt x="78105" y="94298"/>
                    <a:pt x="78105" y="97155"/>
                  </a:cubicBezTo>
                  <a:cubicBezTo>
                    <a:pt x="78105" y="102870"/>
                    <a:pt x="76200" y="107632"/>
                    <a:pt x="71438" y="110490"/>
                  </a:cubicBezTo>
                  <a:cubicBezTo>
                    <a:pt x="66675" y="114300"/>
                    <a:pt x="60008" y="116205"/>
                    <a:pt x="52388" y="116205"/>
                  </a:cubicBezTo>
                  <a:cubicBezTo>
                    <a:pt x="43815" y="116205"/>
                    <a:pt x="36195" y="115252"/>
                    <a:pt x="30480" y="112395"/>
                  </a:cubicBezTo>
                  <a:cubicBezTo>
                    <a:pt x="23813" y="109538"/>
                    <a:pt x="18098" y="105727"/>
                    <a:pt x="11430" y="100013"/>
                  </a:cubicBezTo>
                  <a:lnTo>
                    <a:pt x="10477" y="99060"/>
                  </a:lnTo>
                  <a:lnTo>
                    <a:pt x="0" y="111443"/>
                  </a:lnTo>
                  <a:lnTo>
                    <a:pt x="952" y="112395"/>
                  </a:lnTo>
                  <a:cubicBezTo>
                    <a:pt x="8573" y="119063"/>
                    <a:pt x="16193" y="124777"/>
                    <a:pt x="24765" y="127635"/>
                  </a:cubicBezTo>
                  <a:cubicBezTo>
                    <a:pt x="33338" y="130493"/>
                    <a:pt x="41910" y="132398"/>
                    <a:pt x="52388" y="132398"/>
                  </a:cubicBezTo>
                  <a:cubicBezTo>
                    <a:pt x="59055" y="132398"/>
                    <a:pt x="64770" y="131445"/>
                    <a:pt x="69533" y="129540"/>
                  </a:cubicBezTo>
                  <a:cubicBezTo>
                    <a:pt x="75248" y="127635"/>
                    <a:pt x="79058" y="125730"/>
                    <a:pt x="82868" y="121920"/>
                  </a:cubicBezTo>
                  <a:cubicBezTo>
                    <a:pt x="86677" y="119063"/>
                    <a:pt x="89535" y="115252"/>
                    <a:pt x="91440" y="110490"/>
                  </a:cubicBezTo>
                  <a:cubicBezTo>
                    <a:pt x="93345" y="105727"/>
                    <a:pt x="94298" y="100965"/>
                    <a:pt x="94298" y="95250"/>
                  </a:cubicBezTo>
                  <a:cubicBezTo>
                    <a:pt x="92393" y="84773"/>
                    <a:pt x="88583" y="77152"/>
                    <a:pt x="81915" y="71438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DF49C593-B978-4A5F-B340-554DE08FCCD9}"/>
                </a:ext>
              </a:extLst>
            </p:cNvPr>
            <p:cNvSpPr/>
            <p:nvPr/>
          </p:nvSpPr>
          <p:spPr>
            <a:xfrm>
              <a:off x="5208270" y="3569969"/>
              <a:ext cx="100012" cy="126682"/>
            </a:xfrm>
            <a:custGeom>
              <a:avLst/>
              <a:gdLst>
                <a:gd name="connsiteX0" fmla="*/ 0 w 100012"/>
                <a:gd name="connsiteY0" fmla="*/ 16193 h 126682"/>
                <a:gd name="connsiteX1" fmla="*/ 41910 w 100012"/>
                <a:gd name="connsiteY1" fmla="*/ 16193 h 126682"/>
                <a:gd name="connsiteX2" fmla="*/ 41910 w 100012"/>
                <a:gd name="connsiteY2" fmla="*/ 126682 h 126682"/>
                <a:gd name="connsiteX3" fmla="*/ 59055 w 100012"/>
                <a:gd name="connsiteY3" fmla="*/ 126682 h 126682"/>
                <a:gd name="connsiteX4" fmla="*/ 59055 w 100012"/>
                <a:gd name="connsiteY4" fmla="*/ 16193 h 126682"/>
                <a:gd name="connsiteX5" fmla="*/ 100013 w 100012"/>
                <a:gd name="connsiteY5" fmla="*/ 16193 h 126682"/>
                <a:gd name="connsiteX6" fmla="*/ 100013 w 100012"/>
                <a:gd name="connsiteY6" fmla="*/ 0 h 126682"/>
                <a:gd name="connsiteX7" fmla="*/ 0 w 100012"/>
                <a:gd name="connsiteY7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012" h="126682">
                  <a:moveTo>
                    <a:pt x="0" y="16193"/>
                  </a:moveTo>
                  <a:lnTo>
                    <a:pt x="41910" y="16193"/>
                  </a:lnTo>
                  <a:lnTo>
                    <a:pt x="41910" y="126682"/>
                  </a:lnTo>
                  <a:lnTo>
                    <a:pt x="59055" y="126682"/>
                  </a:lnTo>
                  <a:lnTo>
                    <a:pt x="59055" y="16193"/>
                  </a:lnTo>
                  <a:lnTo>
                    <a:pt x="100013" y="16193"/>
                  </a:lnTo>
                  <a:lnTo>
                    <a:pt x="10001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745DD93A-8235-485E-A1BE-6D102C61CFFE}"/>
                </a:ext>
              </a:extLst>
            </p:cNvPr>
            <p:cNvSpPr/>
            <p:nvPr/>
          </p:nvSpPr>
          <p:spPr>
            <a:xfrm>
              <a:off x="5363527" y="3569969"/>
              <a:ext cx="93344" cy="126682"/>
            </a:xfrm>
            <a:custGeom>
              <a:avLst/>
              <a:gdLst>
                <a:gd name="connsiteX0" fmla="*/ 17145 w 93344"/>
                <a:gd name="connsiteY0" fmla="*/ 70485 h 126682"/>
                <a:gd name="connsiteX1" fmla="*/ 83820 w 93344"/>
                <a:gd name="connsiteY1" fmla="*/ 70485 h 126682"/>
                <a:gd name="connsiteX2" fmla="*/ 83820 w 93344"/>
                <a:gd name="connsiteY2" fmla="*/ 55245 h 126682"/>
                <a:gd name="connsiteX3" fmla="*/ 17145 w 93344"/>
                <a:gd name="connsiteY3" fmla="*/ 55245 h 126682"/>
                <a:gd name="connsiteX4" fmla="*/ 17145 w 93344"/>
                <a:gd name="connsiteY4" fmla="*/ 16193 h 126682"/>
                <a:gd name="connsiteX5" fmla="*/ 92392 w 93344"/>
                <a:gd name="connsiteY5" fmla="*/ 16193 h 126682"/>
                <a:gd name="connsiteX6" fmla="*/ 92392 w 93344"/>
                <a:gd name="connsiteY6" fmla="*/ 0 h 126682"/>
                <a:gd name="connsiteX7" fmla="*/ 0 w 93344"/>
                <a:gd name="connsiteY7" fmla="*/ 0 h 126682"/>
                <a:gd name="connsiteX8" fmla="*/ 0 w 93344"/>
                <a:gd name="connsiteY8" fmla="*/ 126682 h 126682"/>
                <a:gd name="connsiteX9" fmla="*/ 93345 w 93344"/>
                <a:gd name="connsiteY9" fmla="*/ 126682 h 126682"/>
                <a:gd name="connsiteX10" fmla="*/ 93345 w 93344"/>
                <a:gd name="connsiteY10" fmla="*/ 111443 h 126682"/>
                <a:gd name="connsiteX11" fmla="*/ 17145 w 93344"/>
                <a:gd name="connsiteY11" fmla="*/ 111443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3344" h="126682">
                  <a:moveTo>
                    <a:pt x="17145" y="70485"/>
                  </a:moveTo>
                  <a:lnTo>
                    <a:pt x="83820" y="70485"/>
                  </a:lnTo>
                  <a:lnTo>
                    <a:pt x="83820" y="55245"/>
                  </a:lnTo>
                  <a:lnTo>
                    <a:pt x="17145" y="55245"/>
                  </a:lnTo>
                  <a:lnTo>
                    <a:pt x="17145" y="16193"/>
                  </a:lnTo>
                  <a:lnTo>
                    <a:pt x="92392" y="16193"/>
                  </a:lnTo>
                  <a:lnTo>
                    <a:pt x="92392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93345" y="126682"/>
                  </a:lnTo>
                  <a:lnTo>
                    <a:pt x="93345" y="111443"/>
                  </a:lnTo>
                  <a:lnTo>
                    <a:pt x="17145" y="11144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19B6ABC2-0260-4CD0-BAFC-FDC0A256FDEE}"/>
                </a:ext>
              </a:extLst>
            </p:cNvPr>
            <p:cNvSpPr/>
            <p:nvPr/>
          </p:nvSpPr>
          <p:spPr>
            <a:xfrm>
              <a:off x="5514022" y="3569017"/>
              <a:ext cx="106680" cy="126682"/>
            </a:xfrm>
            <a:custGeom>
              <a:avLst/>
              <a:gdLst>
                <a:gd name="connsiteX0" fmla="*/ 74295 w 106680"/>
                <a:gd name="connsiteY0" fmla="*/ 57150 h 126682"/>
                <a:gd name="connsiteX1" fmla="*/ 64770 w 106680"/>
                <a:gd name="connsiteY1" fmla="*/ 61913 h 126682"/>
                <a:gd name="connsiteX2" fmla="*/ 52388 w 106680"/>
                <a:gd name="connsiteY2" fmla="*/ 63818 h 126682"/>
                <a:gd name="connsiteX3" fmla="*/ 16193 w 106680"/>
                <a:gd name="connsiteY3" fmla="*/ 63818 h 126682"/>
                <a:gd name="connsiteX4" fmla="*/ 16193 w 106680"/>
                <a:gd name="connsiteY4" fmla="*/ 17145 h 126682"/>
                <a:gd name="connsiteX5" fmla="*/ 52388 w 106680"/>
                <a:gd name="connsiteY5" fmla="*/ 17145 h 126682"/>
                <a:gd name="connsiteX6" fmla="*/ 74295 w 106680"/>
                <a:gd name="connsiteY6" fmla="*/ 22860 h 126682"/>
                <a:gd name="connsiteX7" fmla="*/ 81915 w 106680"/>
                <a:gd name="connsiteY7" fmla="*/ 40005 h 126682"/>
                <a:gd name="connsiteX8" fmla="*/ 80010 w 106680"/>
                <a:gd name="connsiteY8" fmla="*/ 49530 h 126682"/>
                <a:gd name="connsiteX9" fmla="*/ 74295 w 106680"/>
                <a:gd name="connsiteY9" fmla="*/ 57150 h 126682"/>
                <a:gd name="connsiteX10" fmla="*/ 79058 w 106680"/>
                <a:gd name="connsiteY10" fmla="*/ 73343 h 126682"/>
                <a:gd name="connsiteX11" fmla="*/ 90488 w 106680"/>
                <a:gd name="connsiteY11" fmla="*/ 65722 h 126682"/>
                <a:gd name="connsiteX12" fmla="*/ 98108 w 106680"/>
                <a:gd name="connsiteY12" fmla="*/ 54293 h 126682"/>
                <a:gd name="connsiteX13" fmla="*/ 100965 w 106680"/>
                <a:gd name="connsiteY13" fmla="*/ 39052 h 126682"/>
                <a:gd name="connsiteX14" fmla="*/ 98108 w 106680"/>
                <a:gd name="connsiteY14" fmla="*/ 24765 h 126682"/>
                <a:gd name="connsiteX15" fmla="*/ 90488 w 106680"/>
                <a:gd name="connsiteY15" fmla="*/ 13335 h 126682"/>
                <a:gd name="connsiteX16" fmla="*/ 75248 w 106680"/>
                <a:gd name="connsiteY16" fmla="*/ 3810 h 126682"/>
                <a:gd name="connsiteX17" fmla="*/ 54293 w 106680"/>
                <a:gd name="connsiteY17" fmla="*/ 0 h 126682"/>
                <a:gd name="connsiteX18" fmla="*/ 0 w 106680"/>
                <a:gd name="connsiteY18" fmla="*/ 0 h 126682"/>
                <a:gd name="connsiteX19" fmla="*/ 0 w 106680"/>
                <a:gd name="connsiteY19" fmla="*/ 126682 h 126682"/>
                <a:gd name="connsiteX20" fmla="*/ 17145 w 106680"/>
                <a:gd name="connsiteY20" fmla="*/ 126682 h 126682"/>
                <a:gd name="connsiteX21" fmla="*/ 17145 w 106680"/>
                <a:gd name="connsiteY21" fmla="*/ 79057 h 126682"/>
                <a:gd name="connsiteX22" fmla="*/ 49530 w 106680"/>
                <a:gd name="connsiteY22" fmla="*/ 79057 h 126682"/>
                <a:gd name="connsiteX23" fmla="*/ 85725 w 106680"/>
                <a:gd name="connsiteY23" fmla="*/ 126682 h 126682"/>
                <a:gd name="connsiteX24" fmla="*/ 106680 w 106680"/>
                <a:gd name="connsiteY24" fmla="*/ 126682 h 126682"/>
                <a:gd name="connsiteX25" fmla="*/ 68580 w 106680"/>
                <a:gd name="connsiteY25" fmla="*/ 76200 h 126682"/>
                <a:gd name="connsiteX26" fmla="*/ 79058 w 106680"/>
                <a:gd name="connsiteY26" fmla="*/ 73343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6680" h="126682">
                  <a:moveTo>
                    <a:pt x="74295" y="57150"/>
                  </a:moveTo>
                  <a:cubicBezTo>
                    <a:pt x="71438" y="59055"/>
                    <a:pt x="68580" y="60960"/>
                    <a:pt x="64770" y="61913"/>
                  </a:cubicBezTo>
                  <a:cubicBezTo>
                    <a:pt x="60960" y="62865"/>
                    <a:pt x="57150" y="63818"/>
                    <a:pt x="52388" y="63818"/>
                  </a:cubicBezTo>
                  <a:lnTo>
                    <a:pt x="16193" y="63818"/>
                  </a:lnTo>
                  <a:lnTo>
                    <a:pt x="16193" y="17145"/>
                  </a:lnTo>
                  <a:lnTo>
                    <a:pt x="52388" y="17145"/>
                  </a:lnTo>
                  <a:cubicBezTo>
                    <a:pt x="61913" y="17145"/>
                    <a:pt x="69533" y="19050"/>
                    <a:pt x="74295" y="22860"/>
                  </a:cubicBezTo>
                  <a:cubicBezTo>
                    <a:pt x="79058" y="26670"/>
                    <a:pt x="81915" y="32385"/>
                    <a:pt x="81915" y="40005"/>
                  </a:cubicBezTo>
                  <a:cubicBezTo>
                    <a:pt x="81915" y="43815"/>
                    <a:pt x="80963" y="46672"/>
                    <a:pt x="80010" y="49530"/>
                  </a:cubicBezTo>
                  <a:cubicBezTo>
                    <a:pt x="79058" y="53340"/>
                    <a:pt x="77153" y="55245"/>
                    <a:pt x="74295" y="57150"/>
                  </a:cubicBezTo>
                  <a:moveTo>
                    <a:pt x="79058" y="73343"/>
                  </a:moveTo>
                  <a:cubicBezTo>
                    <a:pt x="82868" y="71438"/>
                    <a:pt x="86678" y="68580"/>
                    <a:pt x="90488" y="65722"/>
                  </a:cubicBezTo>
                  <a:cubicBezTo>
                    <a:pt x="93345" y="62865"/>
                    <a:pt x="96203" y="59055"/>
                    <a:pt x="98108" y="54293"/>
                  </a:cubicBezTo>
                  <a:cubicBezTo>
                    <a:pt x="100013" y="50482"/>
                    <a:pt x="100965" y="44768"/>
                    <a:pt x="100965" y="39052"/>
                  </a:cubicBezTo>
                  <a:cubicBezTo>
                    <a:pt x="100965" y="34290"/>
                    <a:pt x="100013" y="29527"/>
                    <a:pt x="98108" y="24765"/>
                  </a:cubicBezTo>
                  <a:cubicBezTo>
                    <a:pt x="96203" y="20002"/>
                    <a:pt x="94298" y="17145"/>
                    <a:pt x="90488" y="13335"/>
                  </a:cubicBezTo>
                  <a:cubicBezTo>
                    <a:pt x="86678" y="9525"/>
                    <a:pt x="80963" y="5715"/>
                    <a:pt x="75248" y="3810"/>
                  </a:cubicBezTo>
                  <a:cubicBezTo>
                    <a:pt x="69533" y="1905"/>
                    <a:pt x="61913" y="0"/>
                    <a:pt x="54293" y="0"/>
                  </a:cubicBezTo>
                  <a:lnTo>
                    <a:pt x="0" y="0"/>
                  </a:lnTo>
                  <a:lnTo>
                    <a:pt x="0" y="126682"/>
                  </a:lnTo>
                  <a:lnTo>
                    <a:pt x="17145" y="126682"/>
                  </a:lnTo>
                  <a:lnTo>
                    <a:pt x="17145" y="79057"/>
                  </a:lnTo>
                  <a:lnTo>
                    <a:pt x="49530" y="79057"/>
                  </a:lnTo>
                  <a:lnTo>
                    <a:pt x="85725" y="126682"/>
                  </a:lnTo>
                  <a:lnTo>
                    <a:pt x="106680" y="126682"/>
                  </a:lnTo>
                  <a:lnTo>
                    <a:pt x="68580" y="76200"/>
                  </a:lnTo>
                  <a:cubicBezTo>
                    <a:pt x="71438" y="76200"/>
                    <a:pt x="75248" y="74295"/>
                    <a:pt x="79058" y="73343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3D6EBF79-67A9-4597-A36E-A38616AAA07E}"/>
                </a:ext>
              </a:extLst>
            </p:cNvPr>
            <p:cNvSpPr/>
            <p:nvPr/>
          </p:nvSpPr>
          <p:spPr>
            <a:xfrm>
              <a:off x="5775007" y="3569969"/>
              <a:ext cx="111442" cy="126682"/>
            </a:xfrm>
            <a:custGeom>
              <a:avLst/>
              <a:gdLst>
                <a:gd name="connsiteX0" fmla="*/ 93345 w 111442"/>
                <a:gd name="connsiteY0" fmla="*/ 63818 h 126682"/>
                <a:gd name="connsiteX1" fmla="*/ 89535 w 111442"/>
                <a:gd name="connsiteY1" fmla="*/ 81915 h 126682"/>
                <a:gd name="connsiteX2" fmla="*/ 80010 w 111442"/>
                <a:gd name="connsiteY2" fmla="*/ 97155 h 126682"/>
                <a:gd name="connsiteX3" fmla="*/ 64770 w 111442"/>
                <a:gd name="connsiteY3" fmla="*/ 106680 h 126682"/>
                <a:gd name="connsiteX4" fmla="*/ 43815 w 111442"/>
                <a:gd name="connsiteY4" fmla="*/ 110490 h 126682"/>
                <a:gd name="connsiteX5" fmla="*/ 16192 w 111442"/>
                <a:gd name="connsiteY5" fmla="*/ 110490 h 126682"/>
                <a:gd name="connsiteX6" fmla="*/ 16192 w 111442"/>
                <a:gd name="connsiteY6" fmla="*/ 16193 h 126682"/>
                <a:gd name="connsiteX7" fmla="*/ 43815 w 111442"/>
                <a:gd name="connsiteY7" fmla="*/ 16193 h 126682"/>
                <a:gd name="connsiteX8" fmla="*/ 64770 w 111442"/>
                <a:gd name="connsiteY8" fmla="*/ 20003 h 126682"/>
                <a:gd name="connsiteX9" fmla="*/ 80010 w 111442"/>
                <a:gd name="connsiteY9" fmla="*/ 30480 h 126682"/>
                <a:gd name="connsiteX10" fmla="*/ 89535 w 111442"/>
                <a:gd name="connsiteY10" fmla="*/ 45720 h 126682"/>
                <a:gd name="connsiteX11" fmla="*/ 93345 w 111442"/>
                <a:gd name="connsiteY11" fmla="*/ 63818 h 126682"/>
                <a:gd name="connsiteX12" fmla="*/ 92392 w 111442"/>
                <a:gd name="connsiteY12" fmla="*/ 18098 h 126682"/>
                <a:gd name="connsiteX13" fmla="*/ 71438 w 111442"/>
                <a:gd name="connsiteY13" fmla="*/ 4763 h 126682"/>
                <a:gd name="connsiteX14" fmla="*/ 44767 w 111442"/>
                <a:gd name="connsiteY14" fmla="*/ 0 h 126682"/>
                <a:gd name="connsiteX15" fmla="*/ 0 w 111442"/>
                <a:gd name="connsiteY15" fmla="*/ 0 h 126682"/>
                <a:gd name="connsiteX16" fmla="*/ 0 w 111442"/>
                <a:gd name="connsiteY16" fmla="*/ 126682 h 126682"/>
                <a:gd name="connsiteX17" fmla="*/ 44767 w 111442"/>
                <a:gd name="connsiteY17" fmla="*/ 126682 h 126682"/>
                <a:gd name="connsiteX18" fmla="*/ 71438 w 111442"/>
                <a:gd name="connsiteY18" fmla="*/ 121920 h 126682"/>
                <a:gd name="connsiteX19" fmla="*/ 92392 w 111442"/>
                <a:gd name="connsiteY19" fmla="*/ 108585 h 126682"/>
                <a:gd name="connsiteX20" fmla="*/ 106680 w 111442"/>
                <a:gd name="connsiteY20" fmla="*/ 88582 h 126682"/>
                <a:gd name="connsiteX21" fmla="*/ 111442 w 111442"/>
                <a:gd name="connsiteY21" fmla="*/ 62865 h 126682"/>
                <a:gd name="connsiteX22" fmla="*/ 106680 w 111442"/>
                <a:gd name="connsiteY22" fmla="*/ 38100 h 126682"/>
                <a:gd name="connsiteX23" fmla="*/ 92392 w 111442"/>
                <a:gd name="connsiteY23" fmla="*/ 18098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1442" h="126682">
                  <a:moveTo>
                    <a:pt x="93345" y="63818"/>
                  </a:moveTo>
                  <a:cubicBezTo>
                    <a:pt x="93345" y="70485"/>
                    <a:pt x="92392" y="76200"/>
                    <a:pt x="89535" y="81915"/>
                  </a:cubicBezTo>
                  <a:cubicBezTo>
                    <a:pt x="87630" y="87630"/>
                    <a:pt x="83820" y="92393"/>
                    <a:pt x="80010" y="97155"/>
                  </a:cubicBezTo>
                  <a:cubicBezTo>
                    <a:pt x="76200" y="100965"/>
                    <a:pt x="70485" y="104775"/>
                    <a:pt x="64770" y="106680"/>
                  </a:cubicBezTo>
                  <a:cubicBezTo>
                    <a:pt x="59055" y="109538"/>
                    <a:pt x="51435" y="110490"/>
                    <a:pt x="43815" y="110490"/>
                  </a:cubicBezTo>
                  <a:lnTo>
                    <a:pt x="16192" y="110490"/>
                  </a:lnTo>
                  <a:lnTo>
                    <a:pt x="16192" y="16193"/>
                  </a:lnTo>
                  <a:lnTo>
                    <a:pt x="43815" y="16193"/>
                  </a:lnTo>
                  <a:cubicBezTo>
                    <a:pt x="51435" y="16193"/>
                    <a:pt x="58102" y="17145"/>
                    <a:pt x="64770" y="20003"/>
                  </a:cubicBezTo>
                  <a:cubicBezTo>
                    <a:pt x="70485" y="22860"/>
                    <a:pt x="76200" y="25718"/>
                    <a:pt x="80010" y="30480"/>
                  </a:cubicBezTo>
                  <a:cubicBezTo>
                    <a:pt x="83820" y="34290"/>
                    <a:pt x="87630" y="40005"/>
                    <a:pt x="89535" y="45720"/>
                  </a:cubicBezTo>
                  <a:cubicBezTo>
                    <a:pt x="92392" y="50482"/>
                    <a:pt x="93345" y="57150"/>
                    <a:pt x="93345" y="63818"/>
                  </a:cubicBezTo>
                  <a:moveTo>
                    <a:pt x="92392" y="18098"/>
                  </a:moveTo>
                  <a:cubicBezTo>
                    <a:pt x="86677" y="12382"/>
                    <a:pt x="79058" y="7620"/>
                    <a:pt x="71438" y="4763"/>
                  </a:cubicBezTo>
                  <a:cubicBezTo>
                    <a:pt x="62865" y="1905"/>
                    <a:pt x="54292" y="0"/>
                    <a:pt x="44767" y="0"/>
                  </a:cubicBezTo>
                  <a:lnTo>
                    <a:pt x="0" y="0"/>
                  </a:lnTo>
                  <a:lnTo>
                    <a:pt x="0" y="126682"/>
                  </a:lnTo>
                  <a:lnTo>
                    <a:pt x="44767" y="126682"/>
                  </a:lnTo>
                  <a:cubicBezTo>
                    <a:pt x="54292" y="126682"/>
                    <a:pt x="63817" y="124778"/>
                    <a:pt x="71438" y="121920"/>
                  </a:cubicBezTo>
                  <a:cubicBezTo>
                    <a:pt x="80010" y="119063"/>
                    <a:pt x="86677" y="114300"/>
                    <a:pt x="92392" y="108585"/>
                  </a:cubicBezTo>
                  <a:cubicBezTo>
                    <a:pt x="98108" y="102870"/>
                    <a:pt x="102870" y="96203"/>
                    <a:pt x="106680" y="88582"/>
                  </a:cubicBezTo>
                  <a:cubicBezTo>
                    <a:pt x="109538" y="80963"/>
                    <a:pt x="111442" y="72390"/>
                    <a:pt x="111442" y="62865"/>
                  </a:cubicBezTo>
                  <a:cubicBezTo>
                    <a:pt x="111442" y="54293"/>
                    <a:pt x="109538" y="45720"/>
                    <a:pt x="106680" y="38100"/>
                  </a:cubicBezTo>
                  <a:cubicBezTo>
                    <a:pt x="102870" y="30480"/>
                    <a:pt x="98108" y="23813"/>
                    <a:pt x="92392" y="18098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92023A2B-A63E-4F5E-B778-BC151E12C2CA}"/>
                </a:ext>
              </a:extLst>
            </p:cNvPr>
            <p:cNvSpPr/>
            <p:nvPr/>
          </p:nvSpPr>
          <p:spPr>
            <a:xfrm>
              <a:off x="5932170" y="3569017"/>
              <a:ext cx="129539" cy="127634"/>
            </a:xfrm>
            <a:custGeom>
              <a:avLst/>
              <a:gdLst>
                <a:gd name="connsiteX0" fmla="*/ 91440 w 129539"/>
                <a:gd name="connsiteY0" fmla="*/ 79057 h 127634"/>
                <a:gd name="connsiteX1" fmla="*/ 40005 w 129539"/>
                <a:gd name="connsiteY1" fmla="*/ 79057 h 127634"/>
                <a:gd name="connsiteX2" fmla="*/ 65722 w 129539"/>
                <a:gd name="connsiteY2" fmla="*/ 21907 h 127634"/>
                <a:gd name="connsiteX3" fmla="*/ 91440 w 129539"/>
                <a:gd name="connsiteY3" fmla="*/ 79057 h 127634"/>
                <a:gd name="connsiteX4" fmla="*/ 58102 w 129539"/>
                <a:gd name="connsiteY4" fmla="*/ 0 h 127634"/>
                <a:gd name="connsiteX5" fmla="*/ 0 w 129539"/>
                <a:gd name="connsiteY5" fmla="*/ 127635 h 127634"/>
                <a:gd name="connsiteX6" fmla="*/ 18097 w 129539"/>
                <a:gd name="connsiteY6" fmla="*/ 127635 h 127634"/>
                <a:gd name="connsiteX7" fmla="*/ 32385 w 129539"/>
                <a:gd name="connsiteY7" fmla="*/ 95250 h 127634"/>
                <a:gd name="connsiteX8" fmla="*/ 97155 w 129539"/>
                <a:gd name="connsiteY8" fmla="*/ 95250 h 127634"/>
                <a:gd name="connsiteX9" fmla="*/ 111442 w 129539"/>
                <a:gd name="connsiteY9" fmla="*/ 127635 h 127634"/>
                <a:gd name="connsiteX10" fmla="*/ 129540 w 129539"/>
                <a:gd name="connsiteY10" fmla="*/ 127635 h 127634"/>
                <a:gd name="connsiteX11" fmla="*/ 71438 w 129539"/>
                <a:gd name="connsiteY11" fmla="*/ 0 h 127634"/>
                <a:gd name="connsiteX12" fmla="*/ 58102 w 129539"/>
                <a:gd name="connsiteY12" fmla="*/ 0 h 127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9539" h="127634">
                  <a:moveTo>
                    <a:pt x="91440" y="79057"/>
                  </a:moveTo>
                  <a:lnTo>
                    <a:pt x="40005" y="79057"/>
                  </a:lnTo>
                  <a:lnTo>
                    <a:pt x="65722" y="21907"/>
                  </a:lnTo>
                  <a:lnTo>
                    <a:pt x="91440" y="79057"/>
                  </a:lnTo>
                  <a:close/>
                  <a:moveTo>
                    <a:pt x="58102" y="0"/>
                  </a:moveTo>
                  <a:lnTo>
                    <a:pt x="0" y="127635"/>
                  </a:lnTo>
                  <a:lnTo>
                    <a:pt x="18097" y="127635"/>
                  </a:lnTo>
                  <a:lnTo>
                    <a:pt x="32385" y="95250"/>
                  </a:lnTo>
                  <a:lnTo>
                    <a:pt x="97155" y="95250"/>
                  </a:lnTo>
                  <a:lnTo>
                    <a:pt x="111442" y="127635"/>
                  </a:lnTo>
                  <a:lnTo>
                    <a:pt x="129540" y="127635"/>
                  </a:lnTo>
                  <a:lnTo>
                    <a:pt x="71438" y="0"/>
                  </a:lnTo>
                  <a:lnTo>
                    <a:pt x="58102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1383142D-424A-4374-8E32-D91DBE8E66D8}"/>
                </a:ext>
              </a:extLst>
            </p:cNvPr>
            <p:cNvSpPr/>
            <p:nvPr/>
          </p:nvSpPr>
          <p:spPr>
            <a:xfrm>
              <a:off x="6096000" y="3569969"/>
              <a:ext cx="100012" cy="126682"/>
            </a:xfrm>
            <a:custGeom>
              <a:avLst/>
              <a:gdLst>
                <a:gd name="connsiteX0" fmla="*/ 0 w 100012"/>
                <a:gd name="connsiteY0" fmla="*/ 16193 h 126682"/>
                <a:gd name="connsiteX1" fmla="*/ 40958 w 100012"/>
                <a:gd name="connsiteY1" fmla="*/ 16193 h 126682"/>
                <a:gd name="connsiteX2" fmla="*/ 40958 w 100012"/>
                <a:gd name="connsiteY2" fmla="*/ 126682 h 126682"/>
                <a:gd name="connsiteX3" fmla="*/ 58103 w 100012"/>
                <a:gd name="connsiteY3" fmla="*/ 126682 h 126682"/>
                <a:gd name="connsiteX4" fmla="*/ 58103 w 100012"/>
                <a:gd name="connsiteY4" fmla="*/ 16193 h 126682"/>
                <a:gd name="connsiteX5" fmla="*/ 100013 w 100012"/>
                <a:gd name="connsiteY5" fmla="*/ 16193 h 126682"/>
                <a:gd name="connsiteX6" fmla="*/ 100013 w 100012"/>
                <a:gd name="connsiteY6" fmla="*/ 0 h 126682"/>
                <a:gd name="connsiteX7" fmla="*/ 0 w 100012"/>
                <a:gd name="connsiteY7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012" h="126682">
                  <a:moveTo>
                    <a:pt x="0" y="16193"/>
                  </a:moveTo>
                  <a:lnTo>
                    <a:pt x="40958" y="16193"/>
                  </a:lnTo>
                  <a:lnTo>
                    <a:pt x="40958" y="126682"/>
                  </a:lnTo>
                  <a:lnTo>
                    <a:pt x="58103" y="126682"/>
                  </a:lnTo>
                  <a:lnTo>
                    <a:pt x="58103" y="16193"/>
                  </a:lnTo>
                  <a:lnTo>
                    <a:pt x="100013" y="16193"/>
                  </a:lnTo>
                  <a:lnTo>
                    <a:pt x="10001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2EA2E93A-21AA-4ABF-A945-AD5CC7BA1CB6}"/>
                </a:ext>
              </a:extLst>
            </p:cNvPr>
            <p:cNvSpPr/>
            <p:nvPr/>
          </p:nvSpPr>
          <p:spPr>
            <a:xfrm>
              <a:off x="6224587" y="3569017"/>
              <a:ext cx="129540" cy="127634"/>
            </a:xfrm>
            <a:custGeom>
              <a:avLst/>
              <a:gdLst>
                <a:gd name="connsiteX0" fmla="*/ 91440 w 129540"/>
                <a:gd name="connsiteY0" fmla="*/ 79057 h 127634"/>
                <a:gd name="connsiteX1" fmla="*/ 40005 w 129540"/>
                <a:gd name="connsiteY1" fmla="*/ 79057 h 127634"/>
                <a:gd name="connsiteX2" fmla="*/ 65722 w 129540"/>
                <a:gd name="connsiteY2" fmla="*/ 21907 h 127634"/>
                <a:gd name="connsiteX3" fmla="*/ 91440 w 129540"/>
                <a:gd name="connsiteY3" fmla="*/ 79057 h 127634"/>
                <a:gd name="connsiteX4" fmla="*/ 58103 w 129540"/>
                <a:gd name="connsiteY4" fmla="*/ 0 h 127634"/>
                <a:gd name="connsiteX5" fmla="*/ 0 w 129540"/>
                <a:gd name="connsiteY5" fmla="*/ 127635 h 127634"/>
                <a:gd name="connsiteX6" fmla="*/ 18097 w 129540"/>
                <a:gd name="connsiteY6" fmla="*/ 127635 h 127634"/>
                <a:gd name="connsiteX7" fmla="*/ 32385 w 129540"/>
                <a:gd name="connsiteY7" fmla="*/ 95250 h 127634"/>
                <a:gd name="connsiteX8" fmla="*/ 97155 w 129540"/>
                <a:gd name="connsiteY8" fmla="*/ 95250 h 127634"/>
                <a:gd name="connsiteX9" fmla="*/ 111442 w 129540"/>
                <a:gd name="connsiteY9" fmla="*/ 127635 h 127634"/>
                <a:gd name="connsiteX10" fmla="*/ 129540 w 129540"/>
                <a:gd name="connsiteY10" fmla="*/ 127635 h 127634"/>
                <a:gd name="connsiteX11" fmla="*/ 71438 w 129540"/>
                <a:gd name="connsiteY11" fmla="*/ 0 h 127634"/>
                <a:gd name="connsiteX12" fmla="*/ 58103 w 129540"/>
                <a:gd name="connsiteY12" fmla="*/ 0 h 127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9540" h="127634">
                  <a:moveTo>
                    <a:pt x="91440" y="79057"/>
                  </a:moveTo>
                  <a:lnTo>
                    <a:pt x="40005" y="79057"/>
                  </a:lnTo>
                  <a:lnTo>
                    <a:pt x="65722" y="21907"/>
                  </a:lnTo>
                  <a:lnTo>
                    <a:pt x="91440" y="79057"/>
                  </a:lnTo>
                  <a:close/>
                  <a:moveTo>
                    <a:pt x="58103" y="0"/>
                  </a:moveTo>
                  <a:lnTo>
                    <a:pt x="0" y="127635"/>
                  </a:lnTo>
                  <a:lnTo>
                    <a:pt x="18097" y="127635"/>
                  </a:lnTo>
                  <a:lnTo>
                    <a:pt x="32385" y="95250"/>
                  </a:lnTo>
                  <a:lnTo>
                    <a:pt x="97155" y="95250"/>
                  </a:lnTo>
                  <a:lnTo>
                    <a:pt x="111442" y="127635"/>
                  </a:lnTo>
                  <a:lnTo>
                    <a:pt x="129540" y="127635"/>
                  </a:lnTo>
                  <a:lnTo>
                    <a:pt x="71438" y="0"/>
                  </a:lnTo>
                  <a:lnTo>
                    <a:pt x="58103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F7CB29AC-B645-42F1-8D89-F1380E223965}"/>
                </a:ext>
              </a:extLst>
            </p:cNvPr>
            <p:cNvSpPr/>
            <p:nvPr/>
          </p:nvSpPr>
          <p:spPr>
            <a:xfrm>
              <a:off x="6675119" y="3569017"/>
              <a:ext cx="129540" cy="127634"/>
            </a:xfrm>
            <a:custGeom>
              <a:avLst/>
              <a:gdLst>
                <a:gd name="connsiteX0" fmla="*/ 91440 w 129540"/>
                <a:gd name="connsiteY0" fmla="*/ 79057 h 127634"/>
                <a:gd name="connsiteX1" fmla="*/ 40005 w 129540"/>
                <a:gd name="connsiteY1" fmla="*/ 79057 h 127634"/>
                <a:gd name="connsiteX2" fmla="*/ 65723 w 129540"/>
                <a:gd name="connsiteY2" fmla="*/ 21907 h 127634"/>
                <a:gd name="connsiteX3" fmla="*/ 91440 w 129540"/>
                <a:gd name="connsiteY3" fmla="*/ 79057 h 127634"/>
                <a:gd name="connsiteX4" fmla="*/ 58103 w 129540"/>
                <a:gd name="connsiteY4" fmla="*/ 0 h 127634"/>
                <a:gd name="connsiteX5" fmla="*/ 0 w 129540"/>
                <a:gd name="connsiteY5" fmla="*/ 127635 h 127634"/>
                <a:gd name="connsiteX6" fmla="*/ 18098 w 129540"/>
                <a:gd name="connsiteY6" fmla="*/ 127635 h 127634"/>
                <a:gd name="connsiteX7" fmla="*/ 32385 w 129540"/>
                <a:gd name="connsiteY7" fmla="*/ 95250 h 127634"/>
                <a:gd name="connsiteX8" fmla="*/ 97155 w 129540"/>
                <a:gd name="connsiteY8" fmla="*/ 95250 h 127634"/>
                <a:gd name="connsiteX9" fmla="*/ 111443 w 129540"/>
                <a:gd name="connsiteY9" fmla="*/ 127635 h 127634"/>
                <a:gd name="connsiteX10" fmla="*/ 129540 w 129540"/>
                <a:gd name="connsiteY10" fmla="*/ 127635 h 127634"/>
                <a:gd name="connsiteX11" fmla="*/ 71438 w 129540"/>
                <a:gd name="connsiteY11" fmla="*/ 0 h 127634"/>
                <a:gd name="connsiteX12" fmla="*/ 58103 w 129540"/>
                <a:gd name="connsiteY12" fmla="*/ 0 h 127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9540" h="127634">
                  <a:moveTo>
                    <a:pt x="91440" y="79057"/>
                  </a:moveTo>
                  <a:lnTo>
                    <a:pt x="40005" y="79057"/>
                  </a:lnTo>
                  <a:lnTo>
                    <a:pt x="65723" y="21907"/>
                  </a:lnTo>
                  <a:lnTo>
                    <a:pt x="91440" y="79057"/>
                  </a:lnTo>
                  <a:close/>
                  <a:moveTo>
                    <a:pt x="58103" y="0"/>
                  </a:moveTo>
                  <a:lnTo>
                    <a:pt x="0" y="127635"/>
                  </a:lnTo>
                  <a:lnTo>
                    <a:pt x="18098" y="127635"/>
                  </a:lnTo>
                  <a:lnTo>
                    <a:pt x="32385" y="95250"/>
                  </a:lnTo>
                  <a:lnTo>
                    <a:pt x="97155" y="95250"/>
                  </a:lnTo>
                  <a:lnTo>
                    <a:pt x="111443" y="127635"/>
                  </a:lnTo>
                  <a:lnTo>
                    <a:pt x="129540" y="127635"/>
                  </a:lnTo>
                  <a:lnTo>
                    <a:pt x="71438" y="0"/>
                  </a:lnTo>
                  <a:lnTo>
                    <a:pt x="58103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B0014BAD-92CD-4B11-ABF4-444E949B3611}"/>
                </a:ext>
              </a:extLst>
            </p:cNvPr>
            <p:cNvSpPr/>
            <p:nvPr/>
          </p:nvSpPr>
          <p:spPr>
            <a:xfrm>
              <a:off x="6858000" y="3569969"/>
              <a:ext cx="107632" cy="126682"/>
            </a:xfrm>
            <a:custGeom>
              <a:avLst/>
              <a:gdLst>
                <a:gd name="connsiteX0" fmla="*/ 91440 w 107632"/>
                <a:gd name="connsiteY0" fmla="*/ 96203 h 126682"/>
                <a:gd name="connsiteX1" fmla="*/ 16193 w 107632"/>
                <a:gd name="connsiteY1" fmla="*/ 953 h 126682"/>
                <a:gd name="connsiteX2" fmla="*/ 16193 w 107632"/>
                <a:gd name="connsiteY2" fmla="*/ 0 h 126682"/>
                <a:gd name="connsiteX3" fmla="*/ 0 w 107632"/>
                <a:gd name="connsiteY3" fmla="*/ 0 h 126682"/>
                <a:gd name="connsiteX4" fmla="*/ 0 w 107632"/>
                <a:gd name="connsiteY4" fmla="*/ 126682 h 126682"/>
                <a:gd name="connsiteX5" fmla="*/ 17145 w 107632"/>
                <a:gd name="connsiteY5" fmla="*/ 126682 h 126682"/>
                <a:gd name="connsiteX6" fmla="*/ 17145 w 107632"/>
                <a:gd name="connsiteY6" fmla="*/ 28575 h 126682"/>
                <a:gd name="connsiteX7" fmla="*/ 94297 w 107632"/>
                <a:gd name="connsiteY7" fmla="*/ 126682 h 126682"/>
                <a:gd name="connsiteX8" fmla="*/ 107632 w 107632"/>
                <a:gd name="connsiteY8" fmla="*/ 126682 h 126682"/>
                <a:gd name="connsiteX9" fmla="*/ 107632 w 107632"/>
                <a:gd name="connsiteY9" fmla="*/ 0 h 126682"/>
                <a:gd name="connsiteX10" fmla="*/ 91440 w 107632"/>
                <a:gd name="connsiteY10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632" h="126682">
                  <a:moveTo>
                    <a:pt x="91440" y="96203"/>
                  </a:moveTo>
                  <a:lnTo>
                    <a:pt x="16193" y="953"/>
                  </a:lnTo>
                  <a:lnTo>
                    <a:pt x="16193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17145" y="126682"/>
                  </a:lnTo>
                  <a:lnTo>
                    <a:pt x="17145" y="28575"/>
                  </a:lnTo>
                  <a:lnTo>
                    <a:pt x="94297" y="126682"/>
                  </a:lnTo>
                  <a:lnTo>
                    <a:pt x="107632" y="126682"/>
                  </a:lnTo>
                  <a:lnTo>
                    <a:pt x="107632" y="0"/>
                  </a:lnTo>
                  <a:lnTo>
                    <a:pt x="9144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65F9180E-5472-4E48-B629-DBE33DFC9C28}"/>
                </a:ext>
              </a:extLst>
            </p:cNvPr>
            <p:cNvSpPr/>
            <p:nvPr/>
          </p:nvSpPr>
          <p:spPr>
            <a:xfrm>
              <a:off x="7017067" y="3569017"/>
              <a:ext cx="129539" cy="127634"/>
            </a:xfrm>
            <a:custGeom>
              <a:avLst/>
              <a:gdLst>
                <a:gd name="connsiteX0" fmla="*/ 91440 w 129539"/>
                <a:gd name="connsiteY0" fmla="*/ 79057 h 127634"/>
                <a:gd name="connsiteX1" fmla="*/ 40005 w 129539"/>
                <a:gd name="connsiteY1" fmla="*/ 79057 h 127634"/>
                <a:gd name="connsiteX2" fmla="*/ 65722 w 129539"/>
                <a:gd name="connsiteY2" fmla="*/ 21907 h 127634"/>
                <a:gd name="connsiteX3" fmla="*/ 91440 w 129539"/>
                <a:gd name="connsiteY3" fmla="*/ 79057 h 127634"/>
                <a:gd name="connsiteX4" fmla="*/ 58102 w 129539"/>
                <a:gd name="connsiteY4" fmla="*/ 0 h 127634"/>
                <a:gd name="connsiteX5" fmla="*/ 0 w 129539"/>
                <a:gd name="connsiteY5" fmla="*/ 127635 h 127634"/>
                <a:gd name="connsiteX6" fmla="*/ 18097 w 129539"/>
                <a:gd name="connsiteY6" fmla="*/ 127635 h 127634"/>
                <a:gd name="connsiteX7" fmla="*/ 32385 w 129539"/>
                <a:gd name="connsiteY7" fmla="*/ 95250 h 127634"/>
                <a:gd name="connsiteX8" fmla="*/ 97155 w 129539"/>
                <a:gd name="connsiteY8" fmla="*/ 95250 h 127634"/>
                <a:gd name="connsiteX9" fmla="*/ 111442 w 129539"/>
                <a:gd name="connsiteY9" fmla="*/ 127635 h 127634"/>
                <a:gd name="connsiteX10" fmla="*/ 129540 w 129539"/>
                <a:gd name="connsiteY10" fmla="*/ 127635 h 127634"/>
                <a:gd name="connsiteX11" fmla="*/ 71438 w 129539"/>
                <a:gd name="connsiteY11" fmla="*/ 0 h 127634"/>
                <a:gd name="connsiteX12" fmla="*/ 58102 w 129539"/>
                <a:gd name="connsiteY12" fmla="*/ 0 h 127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9539" h="127634">
                  <a:moveTo>
                    <a:pt x="91440" y="79057"/>
                  </a:moveTo>
                  <a:lnTo>
                    <a:pt x="40005" y="79057"/>
                  </a:lnTo>
                  <a:lnTo>
                    <a:pt x="65722" y="21907"/>
                  </a:lnTo>
                  <a:lnTo>
                    <a:pt x="91440" y="79057"/>
                  </a:lnTo>
                  <a:close/>
                  <a:moveTo>
                    <a:pt x="58102" y="0"/>
                  </a:moveTo>
                  <a:lnTo>
                    <a:pt x="0" y="127635"/>
                  </a:lnTo>
                  <a:lnTo>
                    <a:pt x="18097" y="127635"/>
                  </a:lnTo>
                  <a:lnTo>
                    <a:pt x="32385" y="95250"/>
                  </a:lnTo>
                  <a:lnTo>
                    <a:pt x="97155" y="95250"/>
                  </a:lnTo>
                  <a:lnTo>
                    <a:pt x="111442" y="127635"/>
                  </a:lnTo>
                  <a:lnTo>
                    <a:pt x="129540" y="127635"/>
                  </a:lnTo>
                  <a:lnTo>
                    <a:pt x="71438" y="0"/>
                  </a:lnTo>
                  <a:lnTo>
                    <a:pt x="58102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D77A1240-D433-4B75-8BF3-A96F01F98831}"/>
                </a:ext>
              </a:extLst>
            </p:cNvPr>
            <p:cNvSpPr/>
            <p:nvPr/>
          </p:nvSpPr>
          <p:spPr>
            <a:xfrm>
              <a:off x="7195184" y="3569017"/>
              <a:ext cx="116205" cy="131444"/>
            </a:xfrm>
            <a:custGeom>
              <a:avLst/>
              <a:gdLst>
                <a:gd name="connsiteX0" fmla="*/ 60960 w 116205"/>
                <a:gd name="connsiteY0" fmla="*/ 74295 h 131444"/>
                <a:gd name="connsiteX1" fmla="*/ 98108 w 116205"/>
                <a:gd name="connsiteY1" fmla="*/ 74295 h 131444"/>
                <a:gd name="connsiteX2" fmla="*/ 98108 w 116205"/>
                <a:gd name="connsiteY2" fmla="*/ 102870 h 131444"/>
                <a:gd name="connsiteX3" fmla="*/ 83820 w 116205"/>
                <a:gd name="connsiteY3" fmla="*/ 110490 h 131444"/>
                <a:gd name="connsiteX4" fmla="*/ 64770 w 116205"/>
                <a:gd name="connsiteY4" fmla="*/ 114300 h 131444"/>
                <a:gd name="connsiteX5" fmla="*/ 44768 w 116205"/>
                <a:gd name="connsiteY5" fmla="*/ 110490 h 131444"/>
                <a:gd name="connsiteX6" fmla="*/ 29528 w 116205"/>
                <a:gd name="connsiteY6" fmla="*/ 100013 h 131444"/>
                <a:gd name="connsiteX7" fmla="*/ 20003 w 116205"/>
                <a:gd name="connsiteY7" fmla="*/ 84772 h 131444"/>
                <a:gd name="connsiteX8" fmla="*/ 16193 w 116205"/>
                <a:gd name="connsiteY8" fmla="*/ 64770 h 131444"/>
                <a:gd name="connsiteX9" fmla="*/ 20003 w 116205"/>
                <a:gd name="connsiteY9" fmla="*/ 45720 h 131444"/>
                <a:gd name="connsiteX10" fmla="*/ 29528 w 116205"/>
                <a:gd name="connsiteY10" fmla="*/ 30480 h 131444"/>
                <a:gd name="connsiteX11" fmla="*/ 43815 w 116205"/>
                <a:gd name="connsiteY11" fmla="*/ 20002 h 131444"/>
                <a:gd name="connsiteX12" fmla="*/ 61913 w 116205"/>
                <a:gd name="connsiteY12" fmla="*/ 16193 h 131444"/>
                <a:gd name="connsiteX13" fmla="*/ 73343 w 116205"/>
                <a:gd name="connsiteY13" fmla="*/ 17145 h 131444"/>
                <a:gd name="connsiteX14" fmla="*/ 82868 w 116205"/>
                <a:gd name="connsiteY14" fmla="*/ 20002 h 131444"/>
                <a:gd name="connsiteX15" fmla="*/ 91440 w 116205"/>
                <a:gd name="connsiteY15" fmla="*/ 23813 h 131444"/>
                <a:gd name="connsiteX16" fmla="*/ 99060 w 116205"/>
                <a:gd name="connsiteY16" fmla="*/ 29527 h 131444"/>
                <a:gd name="connsiteX17" fmla="*/ 100013 w 116205"/>
                <a:gd name="connsiteY17" fmla="*/ 30480 h 131444"/>
                <a:gd name="connsiteX18" fmla="*/ 111443 w 116205"/>
                <a:gd name="connsiteY18" fmla="*/ 17145 h 131444"/>
                <a:gd name="connsiteX19" fmla="*/ 110490 w 116205"/>
                <a:gd name="connsiteY19" fmla="*/ 16193 h 131444"/>
                <a:gd name="connsiteX20" fmla="*/ 100965 w 116205"/>
                <a:gd name="connsiteY20" fmla="*/ 9525 h 131444"/>
                <a:gd name="connsiteX21" fmla="*/ 90488 w 116205"/>
                <a:gd name="connsiteY21" fmla="*/ 3810 h 131444"/>
                <a:gd name="connsiteX22" fmla="*/ 78105 w 116205"/>
                <a:gd name="connsiteY22" fmla="*/ 952 h 131444"/>
                <a:gd name="connsiteX23" fmla="*/ 63818 w 116205"/>
                <a:gd name="connsiteY23" fmla="*/ 0 h 131444"/>
                <a:gd name="connsiteX24" fmla="*/ 38100 w 116205"/>
                <a:gd name="connsiteY24" fmla="*/ 5715 h 131444"/>
                <a:gd name="connsiteX25" fmla="*/ 18097 w 116205"/>
                <a:gd name="connsiteY25" fmla="*/ 20002 h 131444"/>
                <a:gd name="connsiteX26" fmla="*/ 4763 w 116205"/>
                <a:gd name="connsiteY26" fmla="*/ 40957 h 131444"/>
                <a:gd name="connsiteX27" fmla="*/ 0 w 116205"/>
                <a:gd name="connsiteY27" fmla="*/ 65722 h 131444"/>
                <a:gd name="connsiteX28" fmla="*/ 4763 w 116205"/>
                <a:gd name="connsiteY28" fmla="*/ 91440 h 131444"/>
                <a:gd name="connsiteX29" fmla="*/ 18097 w 116205"/>
                <a:gd name="connsiteY29" fmla="*/ 112395 h 131444"/>
                <a:gd name="connsiteX30" fmla="*/ 38100 w 116205"/>
                <a:gd name="connsiteY30" fmla="*/ 126682 h 131444"/>
                <a:gd name="connsiteX31" fmla="*/ 64770 w 116205"/>
                <a:gd name="connsiteY31" fmla="*/ 131445 h 131444"/>
                <a:gd name="connsiteX32" fmla="*/ 93345 w 116205"/>
                <a:gd name="connsiteY32" fmla="*/ 125730 h 131444"/>
                <a:gd name="connsiteX33" fmla="*/ 115253 w 116205"/>
                <a:gd name="connsiteY33" fmla="*/ 112395 h 131444"/>
                <a:gd name="connsiteX34" fmla="*/ 116205 w 116205"/>
                <a:gd name="connsiteY34" fmla="*/ 111443 h 131444"/>
                <a:gd name="connsiteX35" fmla="*/ 116205 w 116205"/>
                <a:gd name="connsiteY35" fmla="*/ 60007 h 131444"/>
                <a:gd name="connsiteX36" fmla="*/ 61913 w 116205"/>
                <a:gd name="connsiteY36" fmla="*/ 60007 h 131444"/>
                <a:gd name="connsiteX37" fmla="*/ 61913 w 116205"/>
                <a:gd name="connsiteY37" fmla="*/ 74295 h 131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16205" h="131444">
                  <a:moveTo>
                    <a:pt x="60960" y="74295"/>
                  </a:moveTo>
                  <a:lnTo>
                    <a:pt x="98108" y="74295"/>
                  </a:lnTo>
                  <a:lnTo>
                    <a:pt x="98108" y="102870"/>
                  </a:lnTo>
                  <a:cubicBezTo>
                    <a:pt x="94297" y="105727"/>
                    <a:pt x="89535" y="108585"/>
                    <a:pt x="83820" y="110490"/>
                  </a:cubicBezTo>
                  <a:cubicBezTo>
                    <a:pt x="78105" y="112395"/>
                    <a:pt x="71438" y="114300"/>
                    <a:pt x="64770" y="114300"/>
                  </a:cubicBezTo>
                  <a:cubicBezTo>
                    <a:pt x="57150" y="114300"/>
                    <a:pt x="50483" y="113347"/>
                    <a:pt x="44768" y="110490"/>
                  </a:cubicBezTo>
                  <a:cubicBezTo>
                    <a:pt x="39053" y="107632"/>
                    <a:pt x="34290" y="104775"/>
                    <a:pt x="29528" y="100013"/>
                  </a:cubicBezTo>
                  <a:cubicBezTo>
                    <a:pt x="25718" y="95250"/>
                    <a:pt x="21908" y="90488"/>
                    <a:pt x="20003" y="84772"/>
                  </a:cubicBezTo>
                  <a:cubicBezTo>
                    <a:pt x="18097" y="79057"/>
                    <a:pt x="16193" y="72390"/>
                    <a:pt x="16193" y="64770"/>
                  </a:cubicBezTo>
                  <a:cubicBezTo>
                    <a:pt x="16193" y="58102"/>
                    <a:pt x="17145" y="51435"/>
                    <a:pt x="20003" y="45720"/>
                  </a:cubicBezTo>
                  <a:cubicBezTo>
                    <a:pt x="21908" y="40005"/>
                    <a:pt x="25718" y="34290"/>
                    <a:pt x="29528" y="30480"/>
                  </a:cubicBezTo>
                  <a:cubicBezTo>
                    <a:pt x="33338" y="25718"/>
                    <a:pt x="38100" y="22860"/>
                    <a:pt x="43815" y="20002"/>
                  </a:cubicBezTo>
                  <a:cubicBezTo>
                    <a:pt x="49530" y="17145"/>
                    <a:pt x="55245" y="16193"/>
                    <a:pt x="61913" y="16193"/>
                  </a:cubicBezTo>
                  <a:cubicBezTo>
                    <a:pt x="65722" y="16193"/>
                    <a:pt x="70485" y="16193"/>
                    <a:pt x="73343" y="17145"/>
                  </a:cubicBezTo>
                  <a:cubicBezTo>
                    <a:pt x="77153" y="18097"/>
                    <a:pt x="80010" y="19050"/>
                    <a:pt x="82868" y="20002"/>
                  </a:cubicBezTo>
                  <a:cubicBezTo>
                    <a:pt x="85725" y="20955"/>
                    <a:pt x="88583" y="22860"/>
                    <a:pt x="91440" y="23813"/>
                  </a:cubicBezTo>
                  <a:cubicBezTo>
                    <a:pt x="94297" y="25718"/>
                    <a:pt x="96203" y="27622"/>
                    <a:pt x="99060" y="29527"/>
                  </a:cubicBezTo>
                  <a:lnTo>
                    <a:pt x="100013" y="30480"/>
                  </a:lnTo>
                  <a:lnTo>
                    <a:pt x="111443" y="17145"/>
                  </a:lnTo>
                  <a:lnTo>
                    <a:pt x="110490" y="16193"/>
                  </a:lnTo>
                  <a:cubicBezTo>
                    <a:pt x="107633" y="13335"/>
                    <a:pt x="103822" y="11430"/>
                    <a:pt x="100965" y="9525"/>
                  </a:cubicBezTo>
                  <a:cubicBezTo>
                    <a:pt x="98108" y="7620"/>
                    <a:pt x="94297" y="5715"/>
                    <a:pt x="90488" y="3810"/>
                  </a:cubicBezTo>
                  <a:cubicBezTo>
                    <a:pt x="86678" y="1905"/>
                    <a:pt x="82868" y="952"/>
                    <a:pt x="78105" y="952"/>
                  </a:cubicBezTo>
                  <a:cubicBezTo>
                    <a:pt x="73343" y="0"/>
                    <a:pt x="68580" y="0"/>
                    <a:pt x="63818" y="0"/>
                  </a:cubicBezTo>
                  <a:cubicBezTo>
                    <a:pt x="54293" y="0"/>
                    <a:pt x="45720" y="1905"/>
                    <a:pt x="38100" y="5715"/>
                  </a:cubicBezTo>
                  <a:cubicBezTo>
                    <a:pt x="30480" y="9525"/>
                    <a:pt x="23813" y="14288"/>
                    <a:pt x="18097" y="20002"/>
                  </a:cubicBezTo>
                  <a:cubicBezTo>
                    <a:pt x="12383" y="25718"/>
                    <a:pt x="8572" y="33338"/>
                    <a:pt x="4763" y="40957"/>
                  </a:cubicBezTo>
                  <a:cubicBezTo>
                    <a:pt x="1905" y="48577"/>
                    <a:pt x="0" y="57150"/>
                    <a:pt x="0" y="65722"/>
                  </a:cubicBezTo>
                  <a:cubicBezTo>
                    <a:pt x="0" y="74295"/>
                    <a:pt x="1905" y="82868"/>
                    <a:pt x="4763" y="91440"/>
                  </a:cubicBezTo>
                  <a:cubicBezTo>
                    <a:pt x="7620" y="99060"/>
                    <a:pt x="12383" y="106680"/>
                    <a:pt x="18097" y="112395"/>
                  </a:cubicBezTo>
                  <a:cubicBezTo>
                    <a:pt x="23813" y="118110"/>
                    <a:pt x="30480" y="122872"/>
                    <a:pt x="38100" y="126682"/>
                  </a:cubicBezTo>
                  <a:cubicBezTo>
                    <a:pt x="45720" y="130493"/>
                    <a:pt x="55245" y="131445"/>
                    <a:pt x="64770" y="131445"/>
                  </a:cubicBezTo>
                  <a:cubicBezTo>
                    <a:pt x="75247" y="131445"/>
                    <a:pt x="84772" y="129540"/>
                    <a:pt x="93345" y="125730"/>
                  </a:cubicBezTo>
                  <a:cubicBezTo>
                    <a:pt x="101918" y="121920"/>
                    <a:pt x="109538" y="117157"/>
                    <a:pt x="115253" y="112395"/>
                  </a:cubicBezTo>
                  <a:lnTo>
                    <a:pt x="116205" y="111443"/>
                  </a:lnTo>
                  <a:lnTo>
                    <a:pt x="116205" y="60007"/>
                  </a:lnTo>
                  <a:lnTo>
                    <a:pt x="61913" y="60007"/>
                  </a:lnTo>
                  <a:lnTo>
                    <a:pt x="61913" y="7429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F0DF715E-F8AC-4EAF-A85E-DE16D3A10B48}"/>
                </a:ext>
              </a:extLst>
            </p:cNvPr>
            <p:cNvSpPr/>
            <p:nvPr/>
          </p:nvSpPr>
          <p:spPr>
            <a:xfrm>
              <a:off x="7370444" y="3569969"/>
              <a:ext cx="93345" cy="126682"/>
            </a:xfrm>
            <a:custGeom>
              <a:avLst/>
              <a:gdLst>
                <a:gd name="connsiteX0" fmla="*/ 17145 w 93345"/>
                <a:gd name="connsiteY0" fmla="*/ 70485 h 126682"/>
                <a:gd name="connsiteX1" fmla="*/ 84773 w 93345"/>
                <a:gd name="connsiteY1" fmla="*/ 70485 h 126682"/>
                <a:gd name="connsiteX2" fmla="*/ 84773 w 93345"/>
                <a:gd name="connsiteY2" fmla="*/ 55245 h 126682"/>
                <a:gd name="connsiteX3" fmla="*/ 17145 w 93345"/>
                <a:gd name="connsiteY3" fmla="*/ 55245 h 126682"/>
                <a:gd name="connsiteX4" fmla="*/ 17145 w 93345"/>
                <a:gd name="connsiteY4" fmla="*/ 16193 h 126682"/>
                <a:gd name="connsiteX5" fmla="*/ 92393 w 93345"/>
                <a:gd name="connsiteY5" fmla="*/ 16193 h 126682"/>
                <a:gd name="connsiteX6" fmla="*/ 92393 w 93345"/>
                <a:gd name="connsiteY6" fmla="*/ 0 h 126682"/>
                <a:gd name="connsiteX7" fmla="*/ 0 w 93345"/>
                <a:gd name="connsiteY7" fmla="*/ 0 h 126682"/>
                <a:gd name="connsiteX8" fmla="*/ 0 w 93345"/>
                <a:gd name="connsiteY8" fmla="*/ 126682 h 126682"/>
                <a:gd name="connsiteX9" fmla="*/ 93345 w 93345"/>
                <a:gd name="connsiteY9" fmla="*/ 126682 h 126682"/>
                <a:gd name="connsiteX10" fmla="*/ 93345 w 93345"/>
                <a:gd name="connsiteY10" fmla="*/ 111443 h 126682"/>
                <a:gd name="connsiteX11" fmla="*/ 17145 w 93345"/>
                <a:gd name="connsiteY11" fmla="*/ 111443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3345" h="126682">
                  <a:moveTo>
                    <a:pt x="17145" y="70485"/>
                  </a:moveTo>
                  <a:lnTo>
                    <a:pt x="84773" y="70485"/>
                  </a:lnTo>
                  <a:lnTo>
                    <a:pt x="84773" y="55245"/>
                  </a:lnTo>
                  <a:lnTo>
                    <a:pt x="17145" y="55245"/>
                  </a:lnTo>
                  <a:lnTo>
                    <a:pt x="17145" y="16193"/>
                  </a:lnTo>
                  <a:lnTo>
                    <a:pt x="92393" y="16193"/>
                  </a:lnTo>
                  <a:lnTo>
                    <a:pt x="92393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93345" y="126682"/>
                  </a:lnTo>
                  <a:lnTo>
                    <a:pt x="93345" y="111443"/>
                  </a:lnTo>
                  <a:lnTo>
                    <a:pt x="17145" y="11144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A312FC14-1C81-4C9D-8FAC-5943F583E130}"/>
                </a:ext>
              </a:extLst>
            </p:cNvPr>
            <p:cNvSpPr/>
            <p:nvPr/>
          </p:nvSpPr>
          <p:spPr>
            <a:xfrm>
              <a:off x="7519987" y="3569969"/>
              <a:ext cx="121919" cy="126682"/>
            </a:xfrm>
            <a:custGeom>
              <a:avLst/>
              <a:gdLst>
                <a:gd name="connsiteX0" fmla="*/ 60960 w 121919"/>
                <a:gd name="connsiteY0" fmla="*/ 66675 h 126682"/>
                <a:gd name="connsiteX1" fmla="*/ 17145 w 121919"/>
                <a:gd name="connsiteY1" fmla="*/ 0 h 126682"/>
                <a:gd name="connsiteX2" fmla="*/ 0 w 121919"/>
                <a:gd name="connsiteY2" fmla="*/ 0 h 126682"/>
                <a:gd name="connsiteX3" fmla="*/ 0 w 121919"/>
                <a:gd name="connsiteY3" fmla="*/ 126682 h 126682"/>
                <a:gd name="connsiteX4" fmla="*/ 17145 w 121919"/>
                <a:gd name="connsiteY4" fmla="*/ 126682 h 126682"/>
                <a:gd name="connsiteX5" fmla="*/ 17145 w 121919"/>
                <a:gd name="connsiteY5" fmla="*/ 30480 h 126682"/>
                <a:gd name="connsiteX6" fmla="*/ 59055 w 121919"/>
                <a:gd name="connsiteY6" fmla="*/ 92393 h 126682"/>
                <a:gd name="connsiteX7" fmla="*/ 59055 w 121919"/>
                <a:gd name="connsiteY7" fmla="*/ 93345 h 126682"/>
                <a:gd name="connsiteX8" fmla="*/ 61913 w 121919"/>
                <a:gd name="connsiteY8" fmla="*/ 93345 h 126682"/>
                <a:gd name="connsiteX9" fmla="*/ 104775 w 121919"/>
                <a:gd name="connsiteY9" fmla="*/ 30480 h 126682"/>
                <a:gd name="connsiteX10" fmla="*/ 104775 w 121919"/>
                <a:gd name="connsiteY10" fmla="*/ 126682 h 126682"/>
                <a:gd name="connsiteX11" fmla="*/ 121920 w 121919"/>
                <a:gd name="connsiteY11" fmla="*/ 126682 h 126682"/>
                <a:gd name="connsiteX12" fmla="*/ 121920 w 121919"/>
                <a:gd name="connsiteY12" fmla="*/ 0 h 126682"/>
                <a:gd name="connsiteX13" fmla="*/ 104775 w 121919"/>
                <a:gd name="connsiteY13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1919" h="126682">
                  <a:moveTo>
                    <a:pt x="60960" y="66675"/>
                  </a:moveTo>
                  <a:lnTo>
                    <a:pt x="17145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17145" y="126682"/>
                  </a:lnTo>
                  <a:lnTo>
                    <a:pt x="17145" y="30480"/>
                  </a:lnTo>
                  <a:lnTo>
                    <a:pt x="59055" y="92393"/>
                  </a:lnTo>
                  <a:lnTo>
                    <a:pt x="59055" y="93345"/>
                  </a:lnTo>
                  <a:lnTo>
                    <a:pt x="61913" y="93345"/>
                  </a:lnTo>
                  <a:lnTo>
                    <a:pt x="104775" y="30480"/>
                  </a:lnTo>
                  <a:lnTo>
                    <a:pt x="104775" y="126682"/>
                  </a:lnTo>
                  <a:lnTo>
                    <a:pt x="121920" y="126682"/>
                  </a:lnTo>
                  <a:lnTo>
                    <a:pt x="121920" y="0"/>
                  </a:lnTo>
                  <a:lnTo>
                    <a:pt x="104775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111592FA-AE6C-4CD1-92EB-957AD2A4BB0E}"/>
                </a:ext>
              </a:extLst>
            </p:cNvPr>
            <p:cNvSpPr/>
            <p:nvPr/>
          </p:nvSpPr>
          <p:spPr>
            <a:xfrm>
              <a:off x="7704772" y="3569969"/>
              <a:ext cx="93345" cy="126682"/>
            </a:xfrm>
            <a:custGeom>
              <a:avLst/>
              <a:gdLst>
                <a:gd name="connsiteX0" fmla="*/ 17145 w 93345"/>
                <a:gd name="connsiteY0" fmla="*/ 70485 h 126682"/>
                <a:gd name="connsiteX1" fmla="*/ 84772 w 93345"/>
                <a:gd name="connsiteY1" fmla="*/ 70485 h 126682"/>
                <a:gd name="connsiteX2" fmla="*/ 84772 w 93345"/>
                <a:gd name="connsiteY2" fmla="*/ 55245 h 126682"/>
                <a:gd name="connsiteX3" fmla="*/ 17145 w 93345"/>
                <a:gd name="connsiteY3" fmla="*/ 55245 h 126682"/>
                <a:gd name="connsiteX4" fmla="*/ 17145 w 93345"/>
                <a:gd name="connsiteY4" fmla="*/ 16193 h 126682"/>
                <a:gd name="connsiteX5" fmla="*/ 92393 w 93345"/>
                <a:gd name="connsiteY5" fmla="*/ 16193 h 126682"/>
                <a:gd name="connsiteX6" fmla="*/ 92393 w 93345"/>
                <a:gd name="connsiteY6" fmla="*/ 0 h 126682"/>
                <a:gd name="connsiteX7" fmla="*/ 0 w 93345"/>
                <a:gd name="connsiteY7" fmla="*/ 0 h 126682"/>
                <a:gd name="connsiteX8" fmla="*/ 0 w 93345"/>
                <a:gd name="connsiteY8" fmla="*/ 126682 h 126682"/>
                <a:gd name="connsiteX9" fmla="*/ 93345 w 93345"/>
                <a:gd name="connsiteY9" fmla="*/ 126682 h 126682"/>
                <a:gd name="connsiteX10" fmla="*/ 93345 w 93345"/>
                <a:gd name="connsiteY10" fmla="*/ 111443 h 126682"/>
                <a:gd name="connsiteX11" fmla="*/ 17145 w 93345"/>
                <a:gd name="connsiteY11" fmla="*/ 111443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3345" h="126682">
                  <a:moveTo>
                    <a:pt x="17145" y="70485"/>
                  </a:moveTo>
                  <a:lnTo>
                    <a:pt x="84772" y="70485"/>
                  </a:lnTo>
                  <a:lnTo>
                    <a:pt x="84772" y="55245"/>
                  </a:lnTo>
                  <a:lnTo>
                    <a:pt x="17145" y="55245"/>
                  </a:lnTo>
                  <a:lnTo>
                    <a:pt x="17145" y="16193"/>
                  </a:lnTo>
                  <a:lnTo>
                    <a:pt x="92393" y="16193"/>
                  </a:lnTo>
                  <a:lnTo>
                    <a:pt x="92393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93345" y="126682"/>
                  </a:lnTo>
                  <a:lnTo>
                    <a:pt x="93345" y="111443"/>
                  </a:lnTo>
                  <a:lnTo>
                    <a:pt x="17145" y="11144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50005327-5452-4996-AA3D-E00EF4C05F26}"/>
                </a:ext>
              </a:extLst>
            </p:cNvPr>
            <p:cNvSpPr/>
            <p:nvPr/>
          </p:nvSpPr>
          <p:spPr>
            <a:xfrm>
              <a:off x="7854315" y="3569969"/>
              <a:ext cx="107632" cy="126682"/>
            </a:xfrm>
            <a:custGeom>
              <a:avLst/>
              <a:gdLst>
                <a:gd name="connsiteX0" fmla="*/ 91440 w 107632"/>
                <a:gd name="connsiteY0" fmla="*/ 96203 h 126682"/>
                <a:gd name="connsiteX1" fmla="*/ 16192 w 107632"/>
                <a:gd name="connsiteY1" fmla="*/ 953 h 126682"/>
                <a:gd name="connsiteX2" fmla="*/ 16192 w 107632"/>
                <a:gd name="connsiteY2" fmla="*/ 0 h 126682"/>
                <a:gd name="connsiteX3" fmla="*/ 0 w 107632"/>
                <a:gd name="connsiteY3" fmla="*/ 0 h 126682"/>
                <a:gd name="connsiteX4" fmla="*/ 0 w 107632"/>
                <a:gd name="connsiteY4" fmla="*/ 126682 h 126682"/>
                <a:gd name="connsiteX5" fmla="*/ 17145 w 107632"/>
                <a:gd name="connsiteY5" fmla="*/ 126682 h 126682"/>
                <a:gd name="connsiteX6" fmla="*/ 17145 w 107632"/>
                <a:gd name="connsiteY6" fmla="*/ 28575 h 126682"/>
                <a:gd name="connsiteX7" fmla="*/ 94297 w 107632"/>
                <a:gd name="connsiteY7" fmla="*/ 126682 h 126682"/>
                <a:gd name="connsiteX8" fmla="*/ 107632 w 107632"/>
                <a:gd name="connsiteY8" fmla="*/ 126682 h 126682"/>
                <a:gd name="connsiteX9" fmla="*/ 107632 w 107632"/>
                <a:gd name="connsiteY9" fmla="*/ 0 h 126682"/>
                <a:gd name="connsiteX10" fmla="*/ 91440 w 107632"/>
                <a:gd name="connsiteY10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632" h="126682">
                  <a:moveTo>
                    <a:pt x="91440" y="96203"/>
                  </a:moveTo>
                  <a:lnTo>
                    <a:pt x="16192" y="953"/>
                  </a:lnTo>
                  <a:lnTo>
                    <a:pt x="16192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17145" y="126682"/>
                  </a:lnTo>
                  <a:lnTo>
                    <a:pt x="17145" y="28575"/>
                  </a:lnTo>
                  <a:lnTo>
                    <a:pt x="94297" y="126682"/>
                  </a:lnTo>
                  <a:lnTo>
                    <a:pt x="107632" y="126682"/>
                  </a:lnTo>
                  <a:lnTo>
                    <a:pt x="107632" y="0"/>
                  </a:lnTo>
                  <a:lnTo>
                    <a:pt x="9144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9C11FFD9-5419-4993-9FAB-8A2E10D827F4}"/>
                </a:ext>
              </a:extLst>
            </p:cNvPr>
            <p:cNvSpPr/>
            <p:nvPr/>
          </p:nvSpPr>
          <p:spPr>
            <a:xfrm>
              <a:off x="8017192" y="3569969"/>
              <a:ext cx="100012" cy="126682"/>
            </a:xfrm>
            <a:custGeom>
              <a:avLst/>
              <a:gdLst>
                <a:gd name="connsiteX0" fmla="*/ 0 w 100012"/>
                <a:gd name="connsiteY0" fmla="*/ 0 h 126682"/>
                <a:gd name="connsiteX1" fmla="*/ 0 w 100012"/>
                <a:gd name="connsiteY1" fmla="*/ 16193 h 126682"/>
                <a:gd name="connsiteX2" fmla="*/ 40957 w 100012"/>
                <a:gd name="connsiteY2" fmla="*/ 16193 h 126682"/>
                <a:gd name="connsiteX3" fmla="*/ 40957 w 100012"/>
                <a:gd name="connsiteY3" fmla="*/ 126682 h 126682"/>
                <a:gd name="connsiteX4" fmla="*/ 58102 w 100012"/>
                <a:gd name="connsiteY4" fmla="*/ 126682 h 126682"/>
                <a:gd name="connsiteX5" fmla="*/ 58102 w 100012"/>
                <a:gd name="connsiteY5" fmla="*/ 16193 h 126682"/>
                <a:gd name="connsiteX6" fmla="*/ 100013 w 100012"/>
                <a:gd name="connsiteY6" fmla="*/ 16193 h 126682"/>
                <a:gd name="connsiteX7" fmla="*/ 100013 w 100012"/>
                <a:gd name="connsiteY7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012" h="126682">
                  <a:moveTo>
                    <a:pt x="0" y="0"/>
                  </a:moveTo>
                  <a:lnTo>
                    <a:pt x="0" y="16193"/>
                  </a:lnTo>
                  <a:lnTo>
                    <a:pt x="40957" y="16193"/>
                  </a:lnTo>
                  <a:lnTo>
                    <a:pt x="40957" y="126682"/>
                  </a:lnTo>
                  <a:lnTo>
                    <a:pt x="58102" y="126682"/>
                  </a:lnTo>
                  <a:lnTo>
                    <a:pt x="58102" y="16193"/>
                  </a:lnTo>
                  <a:lnTo>
                    <a:pt x="100013" y="16193"/>
                  </a:lnTo>
                  <a:lnTo>
                    <a:pt x="100013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393C4362-A15A-4817-845B-9996120DFE40}"/>
                </a:ext>
              </a:extLst>
            </p:cNvPr>
            <p:cNvSpPr/>
            <p:nvPr/>
          </p:nvSpPr>
          <p:spPr>
            <a:xfrm>
              <a:off x="4057650" y="3162299"/>
              <a:ext cx="534352" cy="534352"/>
            </a:xfrm>
            <a:custGeom>
              <a:avLst/>
              <a:gdLst>
                <a:gd name="connsiteX0" fmla="*/ 41910 w 534352"/>
                <a:gd name="connsiteY0" fmla="*/ 493395 h 534352"/>
                <a:gd name="connsiteX1" fmla="*/ 41910 w 534352"/>
                <a:gd name="connsiteY1" fmla="*/ 41910 h 534352"/>
                <a:gd name="connsiteX2" fmla="*/ 492443 w 534352"/>
                <a:gd name="connsiteY2" fmla="*/ 41910 h 534352"/>
                <a:gd name="connsiteX3" fmla="*/ 492443 w 534352"/>
                <a:gd name="connsiteY3" fmla="*/ 367665 h 534352"/>
                <a:gd name="connsiteX4" fmla="*/ 534353 w 534352"/>
                <a:gd name="connsiteY4" fmla="*/ 367665 h 534352"/>
                <a:gd name="connsiteX5" fmla="*/ 534353 w 534352"/>
                <a:gd name="connsiteY5" fmla="*/ 0 h 534352"/>
                <a:gd name="connsiteX6" fmla="*/ 0 w 534352"/>
                <a:gd name="connsiteY6" fmla="*/ 0 h 534352"/>
                <a:gd name="connsiteX7" fmla="*/ 0 w 534352"/>
                <a:gd name="connsiteY7" fmla="*/ 534353 h 534352"/>
                <a:gd name="connsiteX8" fmla="*/ 534353 w 534352"/>
                <a:gd name="connsiteY8" fmla="*/ 534353 h 534352"/>
                <a:gd name="connsiteX9" fmla="*/ 534353 w 534352"/>
                <a:gd name="connsiteY9" fmla="*/ 493395 h 53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4352" h="534352">
                  <a:moveTo>
                    <a:pt x="41910" y="493395"/>
                  </a:moveTo>
                  <a:lnTo>
                    <a:pt x="41910" y="41910"/>
                  </a:lnTo>
                  <a:lnTo>
                    <a:pt x="492443" y="41910"/>
                  </a:lnTo>
                  <a:lnTo>
                    <a:pt x="492443" y="367665"/>
                  </a:lnTo>
                  <a:lnTo>
                    <a:pt x="534353" y="367665"/>
                  </a:lnTo>
                  <a:lnTo>
                    <a:pt x="534353" y="0"/>
                  </a:lnTo>
                  <a:lnTo>
                    <a:pt x="0" y="0"/>
                  </a:lnTo>
                  <a:lnTo>
                    <a:pt x="0" y="534353"/>
                  </a:lnTo>
                  <a:lnTo>
                    <a:pt x="534353" y="534353"/>
                  </a:lnTo>
                  <a:lnTo>
                    <a:pt x="534353" y="49339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C259F655-A66B-427E-B1EB-F04F1605FDCC}"/>
                </a:ext>
              </a:extLst>
            </p:cNvPr>
            <p:cNvSpPr/>
            <p:nvPr/>
          </p:nvSpPr>
          <p:spPr>
            <a:xfrm>
              <a:off x="4550092" y="3570922"/>
              <a:ext cx="41909" cy="41909"/>
            </a:xfrm>
            <a:custGeom>
              <a:avLst/>
              <a:gdLst>
                <a:gd name="connsiteX0" fmla="*/ 0 w 41909"/>
                <a:gd name="connsiteY0" fmla="*/ 0 h 41909"/>
                <a:gd name="connsiteX1" fmla="*/ 41910 w 41909"/>
                <a:gd name="connsiteY1" fmla="*/ 0 h 41909"/>
                <a:gd name="connsiteX2" fmla="*/ 41910 w 41909"/>
                <a:gd name="connsiteY2" fmla="*/ 41910 h 41909"/>
                <a:gd name="connsiteX3" fmla="*/ 0 w 41909"/>
                <a:gd name="connsiteY3" fmla="*/ 41910 h 41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909" h="41909">
                  <a:moveTo>
                    <a:pt x="0" y="0"/>
                  </a:moveTo>
                  <a:lnTo>
                    <a:pt x="41910" y="0"/>
                  </a:lnTo>
                  <a:lnTo>
                    <a:pt x="41910" y="41910"/>
                  </a:lnTo>
                  <a:lnTo>
                    <a:pt x="0" y="4191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364A4968-7E2B-4D9A-9FE8-D4E68E28A180}"/>
                </a:ext>
              </a:extLst>
            </p:cNvPr>
            <p:cNvSpPr/>
            <p:nvPr/>
          </p:nvSpPr>
          <p:spPr>
            <a:xfrm>
              <a:off x="6502717" y="3569969"/>
              <a:ext cx="120967" cy="126682"/>
            </a:xfrm>
            <a:custGeom>
              <a:avLst/>
              <a:gdLst>
                <a:gd name="connsiteX0" fmla="*/ 60960 w 120967"/>
                <a:gd name="connsiteY0" fmla="*/ 66675 h 126682"/>
                <a:gd name="connsiteX1" fmla="*/ 16192 w 120967"/>
                <a:gd name="connsiteY1" fmla="*/ 0 h 126682"/>
                <a:gd name="connsiteX2" fmla="*/ 0 w 120967"/>
                <a:gd name="connsiteY2" fmla="*/ 0 h 126682"/>
                <a:gd name="connsiteX3" fmla="*/ 0 w 120967"/>
                <a:gd name="connsiteY3" fmla="*/ 126682 h 126682"/>
                <a:gd name="connsiteX4" fmla="*/ 17145 w 120967"/>
                <a:gd name="connsiteY4" fmla="*/ 126682 h 126682"/>
                <a:gd name="connsiteX5" fmla="*/ 17145 w 120967"/>
                <a:gd name="connsiteY5" fmla="*/ 30480 h 126682"/>
                <a:gd name="connsiteX6" fmla="*/ 60007 w 120967"/>
                <a:gd name="connsiteY6" fmla="*/ 94298 h 126682"/>
                <a:gd name="connsiteX7" fmla="*/ 61913 w 120967"/>
                <a:gd name="connsiteY7" fmla="*/ 93345 h 126682"/>
                <a:gd name="connsiteX8" fmla="*/ 103822 w 120967"/>
                <a:gd name="connsiteY8" fmla="*/ 30480 h 126682"/>
                <a:gd name="connsiteX9" fmla="*/ 103822 w 120967"/>
                <a:gd name="connsiteY9" fmla="*/ 126682 h 126682"/>
                <a:gd name="connsiteX10" fmla="*/ 120967 w 120967"/>
                <a:gd name="connsiteY10" fmla="*/ 126682 h 126682"/>
                <a:gd name="connsiteX11" fmla="*/ 120967 w 120967"/>
                <a:gd name="connsiteY11" fmla="*/ 0 h 126682"/>
                <a:gd name="connsiteX12" fmla="*/ 104775 w 120967"/>
                <a:gd name="connsiteY12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0967" h="126682">
                  <a:moveTo>
                    <a:pt x="60960" y="66675"/>
                  </a:moveTo>
                  <a:lnTo>
                    <a:pt x="16192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17145" y="126682"/>
                  </a:lnTo>
                  <a:lnTo>
                    <a:pt x="17145" y="30480"/>
                  </a:lnTo>
                  <a:lnTo>
                    <a:pt x="60007" y="94298"/>
                  </a:lnTo>
                  <a:lnTo>
                    <a:pt x="61913" y="93345"/>
                  </a:lnTo>
                  <a:lnTo>
                    <a:pt x="103822" y="30480"/>
                  </a:lnTo>
                  <a:lnTo>
                    <a:pt x="103822" y="126682"/>
                  </a:lnTo>
                  <a:lnTo>
                    <a:pt x="120967" y="126682"/>
                  </a:lnTo>
                  <a:lnTo>
                    <a:pt x="120967" y="0"/>
                  </a:lnTo>
                  <a:lnTo>
                    <a:pt x="104775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62392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B612E-C24D-144A-A4BF-04015FD6B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975" y="381000"/>
            <a:ext cx="11066462" cy="952499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2A18A5-8C31-254D-B90B-2540D1F10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7F015-6752-413A-97B8-B62230CEFA66}" type="datetime1">
              <a:rPr lang="en-US" smtClean="0"/>
              <a:t>11/9/2022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E356AE-7968-B447-8F22-A1B63808CE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A276ED-3C41-4A4C-BD4F-E516ABFD6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451B8-09FD-5243-B711-3D7F096321FA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8BB16B96-BCCD-498A-A808-D140BFBADF3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61975" y="1333500"/>
            <a:ext cx="5438776" cy="4762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F9DE0EC6-E168-4CE2-A995-29399BB094E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94424" y="1333500"/>
            <a:ext cx="5438776" cy="4762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8103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DBCBB9-87EC-3D44-A1E5-D227862637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8802" y="1340245"/>
            <a:ext cx="5438773" cy="564755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000" b="1">
                <a:solidFill>
                  <a:srgbClr val="FF4E0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A6B35E7-0B5A-A14A-84D6-00EFAB0DF5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89662" y="1340245"/>
            <a:ext cx="5438773" cy="564755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000" b="1">
                <a:solidFill>
                  <a:srgbClr val="FF4E0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E6DDB5-1054-8D4C-9AA6-3ED5BA59F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10B03-77B0-4385-85EB-CEAB7EB1A0A3}" type="datetime1">
              <a:rPr lang="en-US" smtClean="0"/>
              <a:t>11/9/2022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8752DC2-3E60-0142-9170-FBF90130C3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D717835-579C-B94B-8F2A-33FAD4DFA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451B8-09FD-5243-B711-3D7F096321F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13B6D9A2-D2A2-4B74-A191-9D43BFEF80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975" y="381000"/>
            <a:ext cx="11066462" cy="952499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DAF07B09-1163-401D-8671-13E4976EEAF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61975" y="1905000"/>
            <a:ext cx="5438776" cy="4191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6">
            <a:extLst>
              <a:ext uri="{FF2B5EF4-FFF2-40B4-BE49-F238E27FC236}">
                <a16:creationId xmlns:a16="http://schemas.microsoft.com/office/drawing/2014/main" id="{F7168C67-7BF2-4DDC-BD0A-AC0475CAEC6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94424" y="1905000"/>
            <a:ext cx="5438776" cy="4191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9404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9EED4D-C0BD-2D4F-A8D1-A48D253799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4732AF-0EBF-464B-98E4-50DB3487D9E5}" type="datetime1">
              <a:rPr lang="en-US" smtClean="0"/>
              <a:t>11/9/2022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456A6B-A2FB-FC48-BCE0-09477CC9B0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B23F81-E61B-4F4E-B5C4-A59E0758E9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451B8-09FD-5243-B711-3D7F096321FA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AF6920-96FC-4084-8706-900AEA2DBC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975" y="381000"/>
            <a:ext cx="11066462" cy="952499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63177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2A9ECC5-C873-F040-BE0F-2A550824C1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C0AC3-BB32-4002-95D7-5AA864480ADF}" type="datetime1">
              <a:rPr lang="en-US" smtClean="0"/>
              <a:t>11/9/2022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781CE75-F02A-4448-BAB8-70E98D529D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DA414D-7C68-5840-8B84-E46F192B3D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451B8-09FD-5243-B711-3D7F096321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6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True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8899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DC7924-9341-E541-8B59-5261546AA0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C3A46-DF09-4342-BAA5-DE35DA4B92AF}" type="datetime1">
              <a:rPr lang="en-US" smtClean="0"/>
              <a:t>11/9/2022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ECF7F2-8CBA-224B-9DB2-54C7561531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4F0643-23B6-EB41-834D-DBEA47FDAA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451B8-09FD-5243-B711-3D7F096321FA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3FE6AD52-D187-492A-A047-6D7FBE6219B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51450" y="571500"/>
            <a:ext cx="6376988" cy="5524500"/>
          </a:xfrm>
        </p:spPr>
        <p:txBody>
          <a:bodyPr tIns="648000"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F5AA690-CF84-4FEE-AA1C-1C509FE6AB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1975" y="381000"/>
            <a:ext cx="4502150" cy="13335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31F0DA96-BDE7-4ADB-A503-D7C10F82F49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61975" y="1905000"/>
            <a:ext cx="4502150" cy="4191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7809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F9F324-934E-7846-BB81-3907F3898D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975" y="381000"/>
            <a:ext cx="11066462" cy="952499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9BA1DB-4106-EF4F-8700-B26166EA48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61975" y="1524000"/>
            <a:ext cx="11066463" cy="4572001"/>
          </a:xfrm>
          <a:prstGeom prst="rect">
            <a:avLst/>
          </a:prstGeom>
        </p:spPr>
        <p:txBody>
          <a:bodyPr vert="eaVert" lIns="0" rIns="32400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7618D6-0214-C941-BA62-C9613341B8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462E37-2EF3-4C0A-9D85-0982253D2BF8}" type="datetime1">
              <a:rPr lang="en-US" smtClean="0"/>
              <a:t>11/9/2022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D47943-F504-2949-B451-28B20B6F6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6975DD-A632-C648-A0C2-AE833281A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451B8-09FD-5243-B711-3D7F096321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930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8A377FE-4693-7745-8640-ADA675200B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002712" y="571499"/>
            <a:ext cx="2630487" cy="5524501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3F141EA-B0A5-134E-B90A-1B2E972246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58801" y="571500"/>
            <a:ext cx="8256587" cy="5524500"/>
          </a:xfrm>
          <a:prstGeom prst="rect">
            <a:avLst/>
          </a:prstGeom>
        </p:spPr>
        <p:txBody>
          <a:bodyPr vert="eaVert" tIns="0" rIns="32400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6A7FB3-AAD4-8845-86E6-33F7E1FC4A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0B015-829F-4ABF-B4AA-C13CEE3F5425}" type="datetime1">
              <a:rPr lang="en-US" smtClean="0"/>
              <a:t>11/9/2022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4A2588-9CA0-D64C-9C78-815A0448C6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5308CA-79CD-CE40-9436-DB3E33D3D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451B8-09FD-5243-B711-3D7F096321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151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D5FEBF3-C0BA-49E0-9FEF-6B43A274D7D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61974" y="1333500"/>
            <a:ext cx="11071225" cy="4762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05601D-06FD-485D-BBA7-24707D442F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975" y="381000"/>
            <a:ext cx="11066462" cy="952499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74ADB55-FA0E-4684-A5B0-316FA9298CFF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E3F025E-6B5A-4B53-87BC-5E9F9C18E126}" type="datetime1">
              <a:rPr lang="en-US" smtClean="0"/>
              <a:t>11/9/2022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73430A1-9413-48F2-A85D-CE9360596B4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CONFIDENTIAL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ED7E017-C22A-4209-B131-F3481D0F341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FA451B8-09FD-5243-B711-3D7F096321F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6108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Payoff slide">
    <p:bg>
      <p:bgPr>
        <a:solidFill>
          <a:srgbClr val="004F5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unset over a body of water&#10;&#10;Description automatically generated">
            <a:extLst>
              <a:ext uri="{FF2B5EF4-FFF2-40B4-BE49-F238E27FC236}">
                <a16:creationId xmlns:a16="http://schemas.microsoft.com/office/drawing/2014/main" id="{72A8CDCC-18F9-4D32-9869-2E7D4007332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A2EB5D2-1005-456D-A79D-66CA212B887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0">
                <a:schemeClr val="tx2">
                  <a:alpha val="0"/>
                </a:schemeClr>
              </a:gs>
              <a:gs pos="86000">
                <a:schemeClr val="tx2">
                  <a:alpha val="0"/>
                </a:schemeClr>
              </a:gs>
              <a:gs pos="39000">
                <a:srgbClr val="37464F">
                  <a:alpha val="81000"/>
                </a:srgbClr>
              </a:gs>
              <a:gs pos="0">
                <a:schemeClr val="tx2">
                  <a:alpha val="96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B4EB104-F998-4269-AF14-48FC9991E30D}"/>
              </a:ext>
            </a:extLst>
          </p:cNvPr>
          <p:cNvGrpSpPr/>
          <p:nvPr/>
        </p:nvGrpSpPr>
        <p:grpSpPr>
          <a:xfrm>
            <a:off x="4283923" y="1524000"/>
            <a:ext cx="3619501" cy="3619500"/>
            <a:chOff x="4665255" y="1905000"/>
            <a:chExt cx="2859180" cy="2859180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CD27A2BF-324F-4340-BEA4-42B4065EDF37}"/>
                </a:ext>
              </a:extLst>
            </p:cNvPr>
            <p:cNvSpPr/>
            <p:nvPr/>
          </p:nvSpPr>
          <p:spPr>
            <a:xfrm>
              <a:off x="7428625" y="3286685"/>
              <a:ext cx="95810" cy="95810"/>
            </a:xfrm>
            <a:custGeom>
              <a:avLst/>
              <a:gdLst>
                <a:gd name="connsiteX0" fmla="*/ 0 w 95810"/>
                <a:gd name="connsiteY0" fmla="*/ 0 h 95810"/>
                <a:gd name="connsiteX1" fmla="*/ 95810 w 95810"/>
                <a:gd name="connsiteY1" fmla="*/ 0 h 95810"/>
                <a:gd name="connsiteX2" fmla="*/ 95810 w 95810"/>
                <a:gd name="connsiteY2" fmla="*/ 95810 h 95810"/>
                <a:gd name="connsiteX3" fmla="*/ 0 w 95810"/>
                <a:gd name="connsiteY3" fmla="*/ 95810 h 95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810" h="95810">
                  <a:moveTo>
                    <a:pt x="0" y="0"/>
                  </a:moveTo>
                  <a:lnTo>
                    <a:pt x="95810" y="0"/>
                  </a:lnTo>
                  <a:lnTo>
                    <a:pt x="95810" y="95810"/>
                  </a:lnTo>
                  <a:lnTo>
                    <a:pt x="0" y="95810"/>
                  </a:lnTo>
                  <a:close/>
                </a:path>
              </a:pathLst>
            </a:custGeom>
            <a:solidFill>
              <a:schemeClr val="bg1"/>
            </a:solidFill>
            <a:ln w="168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DEF922F-6CF0-4513-B476-EEB423364A2A}"/>
                </a:ext>
              </a:extLst>
            </p:cNvPr>
            <p:cNvSpPr/>
            <p:nvPr/>
          </p:nvSpPr>
          <p:spPr>
            <a:xfrm>
              <a:off x="4665255" y="1905000"/>
              <a:ext cx="2859180" cy="2859180"/>
            </a:xfrm>
            <a:custGeom>
              <a:avLst/>
              <a:gdLst>
                <a:gd name="connsiteX0" fmla="*/ 2859181 w 2859180"/>
                <a:gd name="connsiteY0" fmla="*/ 2859181 h 2859180"/>
                <a:gd name="connsiteX1" fmla="*/ 2859181 w 2859180"/>
                <a:gd name="connsiteY1" fmla="*/ 2859181 h 2859180"/>
                <a:gd name="connsiteX2" fmla="*/ 2859181 w 2859180"/>
                <a:gd name="connsiteY2" fmla="*/ 1571625 h 2859180"/>
                <a:gd name="connsiteX3" fmla="*/ 2763371 w 2859180"/>
                <a:gd name="connsiteY3" fmla="*/ 1571625 h 2859180"/>
                <a:gd name="connsiteX4" fmla="*/ 2763371 w 2859180"/>
                <a:gd name="connsiteY4" fmla="*/ 2763371 h 2859180"/>
                <a:gd name="connsiteX5" fmla="*/ 95810 w 2859180"/>
                <a:gd name="connsiteY5" fmla="*/ 2763371 h 2859180"/>
                <a:gd name="connsiteX6" fmla="*/ 95810 w 2859180"/>
                <a:gd name="connsiteY6" fmla="*/ 95810 h 2859180"/>
                <a:gd name="connsiteX7" fmla="*/ 2763371 w 2859180"/>
                <a:gd name="connsiteY7" fmla="*/ 95810 h 2859180"/>
                <a:gd name="connsiteX8" fmla="*/ 2763371 w 2859180"/>
                <a:gd name="connsiteY8" fmla="*/ 1285875 h 2859180"/>
                <a:gd name="connsiteX9" fmla="*/ 2859181 w 2859180"/>
                <a:gd name="connsiteY9" fmla="*/ 1285875 h 2859180"/>
                <a:gd name="connsiteX10" fmla="*/ 2859181 w 2859180"/>
                <a:gd name="connsiteY10" fmla="*/ 0 h 2859180"/>
                <a:gd name="connsiteX11" fmla="*/ 0 w 2859180"/>
                <a:gd name="connsiteY11" fmla="*/ 0 h 2859180"/>
                <a:gd name="connsiteX12" fmla="*/ 0 w 2859180"/>
                <a:gd name="connsiteY12" fmla="*/ 2859181 h 2859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59180" h="2859180">
                  <a:moveTo>
                    <a:pt x="2859181" y="2859181"/>
                  </a:moveTo>
                  <a:lnTo>
                    <a:pt x="2859181" y="2859181"/>
                  </a:lnTo>
                  <a:lnTo>
                    <a:pt x="2859181" y="1571625"/>
                  </a:lnTo>
                  <a:lnTo>
                    <a:pt x="2763371" y="1571625"/>
                  </a:lnTo>
                  <a:lnTo>
                    <a:pt x="2763371" y="2763371"/>
                  </a:lnTo>
                  <a:lnTo>
                    <a:pt x="95810" y="2763371"/>
                  </a:lnTo>
                  <a:lnTo>
                    <a:pt x="95810" y="95810"/>
                  </a:lnTo>
                  <a:lnTo>
                    <a:pt x="2763371" y="95810"/>
                  </a:lnTo>
                  <a:lnTo>
                    <a:pt x="2763371" y="1285875"/>
                  </a:lnTo>
                  <a:lnTo>
                    <a:pt x="2859181" y="1285875"/>
                  </a:lnTo>
                  <a:lnTo>
                    <a:pt x="2859181" y="0"/>
                  </a:lnTo>
                  <a:lnTo>
                    <a:pt x="0" y="0"/>
                  </a:lnTo>
                  <a:lnTo>
                    <a:pt x="0" y="2859181"/>
                  </a:lnTo>
                  <a:close/>
                </a:path>
              </a:pathLst>
            </a:custGeom>
            <a:solidFill>
              <a:schemeClr val="bg1"/>
            </a:solidFill>
            <a:ln w="168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2" name="Graphic 7">
              <a:extLst>
                <a:ext uri="{FF2B5EF4-FFF2-40B4-BE49-F238E27FC236}">
                  <a16:creationId xmlns:a16="http://schemas.microsoft.com/office/drawing/2014/main" id="{BBDD1FD6-0425-41D4-B6CF-17A7BCF40A14}"/>
                </a:ext>
              </a:extLst>
            </p:cNvPr>
            <p:cNvGrpSpPr/>
            <p:nvPr/>
          </p:nvGrpSpPr>
          <p:grpSpPr>
            <a:xfrm>
              <a:off x="5456950" y="3130363"/>
              <a:ext cx="1299322" cy="99172"/>
              <a:chOff x="5456950" y="3130363"/>
              <a:chExt cx="1299322" cy="99172"/>
            </a:xfrm>
            <a:solidFill>
              <a:schemeClr val="bg1"/>
            </a:solidFill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2E2C634D-9F74-4BF0-88B6-6D028BA92395}"/>
                  </a:ext>
                </a:extLst>
              </p:cNvPr>
              <p:cNvSpPr/>
              <p:nvPr/>
            </p:nvSpPr>
            <p:spPr>
              <a:xfrm>
                <a:off x="6741144" y="3211045"/>
                <a:ext cx="15127" cy="16808"/>
              </a:xfrm>
              <a:custGeom>
                <a:avLst/>
                <a:gdLst>
                  <a:gd name="connsiteX0" fmla="*/ 0 w 15127"/>
                  <a:gd name="connsiteY0" fmla="*/ 0 h 16808"/>
                  <a:gd name="connsiteX1" fmla="*/ 15128 w 15127"/>
                  <a:gd name="connsiteY1" fmla="*/ 0 h 16808"/>
                  <a:gd name="connsiteX2" fmla="*/ 15128 w 15127"/>
                  <a:gd name="connsiteY2" fmla="*/ 16809 h 16808"/>
                  <a:gd name="connsiteX3" fmla="*/ 0 w 15127"/>
                  <a:gd name="connsiteY3" fmla="*/ 16809 h 168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127" h="16808">
                    <a:moveTo>
                      <a:pt x="0" y="0"/>
                    </a:moveTo>
                    <a:lnTo>
                      <a:pt x="15128" y="0"/>
                    </a:lnTo>
                    <a:lnTo>
                      <a:pt x="15128" y="16809"/>
                    </a:lnTo>
                    <a:lnTo>
                      <a:pt x="0" y="16809"/>
                    </a:ln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53D85EFA-3982-4B04-AACE-E288E1BF164C}"/>
                  </a:ext>
                </a:extLst>
              </p:cNvPr>
              <p:cNvSpPr/>
              <p:nvPr/>
            </p:nvSpPr>
            <p:spPr>
              <a:xfrm>
                <a:off x="6599950" y="3132044"/>
                <a:ext cx="97491" cy="95810"/>
              </a:xfrm>
              <a:custGeom>
                <a:avLst/>
                <a:gdLst>
                  <a:gd name="connsiteX0" fmla="*/ 55469 w 97491"/>
                  <a:gd name="connsiteY0" fmla="*/ 0 h 95810"/>
                  <a:gd name="connsiteX1" fmla="*/ 43703 w 97491"/>
                  <a:gd name="connsiteY1" fmla="*/ 0 h 95810"/>
                  <a:gd name="connsiteX2" fmla="*/ 0 w 97491"/>
                  <a:gd name="connsiteY2" fmla="*/ 95810 h 95810"/>
                  <a:gd name="connsiteX3" fmla="*/ 15128 w 97491"/>
                  <a:gd name="connsiteY3" fmla="*/ 95810 h 95810"/>
                  <a:gd name="connsiteX4" fmla="*/ 25213 w 97491"/>
                  <a:gd name="connsiteY4" fmla="*/ 72278 h 95810"/>
                  <a:gd name="connsiteX5" fmla="*/ 72278 w 97491"/>
                  <a:gd name="connsiteY5" fmla="*/ 72278 h 95810"/>
                  <a:gd name="connsiteX6" fmla="*/ 82363 w 97491"/>
                  <a:gd name="connsiteY6" fmla="*/ 95810 h 95810"/>
                  <a:gd name="connsiteX7" fmla="*/ 97491 w 97491"/>
                  <a:gd name="connsiteY7" fmla="*/ 95810 h 95810"/>
                  <a:gd name="connsiteX8" fmla="*/ 55469 w 97491"/>
                  <a:gd name="connsiteY8" fmla="*/ 0 h 95810"/>
                  <a:gd name="connsiteX9" fmla="*/ 55469 w 97491"/>
                  <a:gd name="connsiteY9" fmla="*/ 0 h 95810"/>
                  <a:gd name="connsiteX10" fmla="*/ 30256 w 97491"/>
                  <a:gd name="connsiteY10" fmla="*/ 58831 h 95810"/>
                  <a:gd name="connsiteX11" fmla="*/ 48746 w 97491"/>
                  <a:gd name="connsiteY11" fmla="*/ 18490 h 95810"/>
                  <a:gd name="connsiteX12" fmla="*/ 67235 w 97491"/>
                  <a:gd name="connsiteY12" fmla="*/ 58831 h 95810"/>
                  <a:gd name="connsiteX13" fmla="*/ 30256 w 97491"/>
                  <a:gd name="connsiteY13" fmla="*/ 58831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97491" h="95810">
                    <a:moveTo>
                      <a:pt x="55469" y="0"/>
                    </a:moveTo>
                    <a:lnTo>
                      <a:pt x="43703" y="0"/>
                    </a:lnTo>
                    <a:lnTo>
                      <a:pt x="0" y="95810"/>
                    </a:lnTo>
                    <a:lnTo>
                      <a:pt x="15128" y="95810"/>
                    </a:lnTo>
                    <a:lnTo>
                      <a:pt x="25213" y="72278"/>
                    </a:lnTo>
                    <a:lnTo>
                      <a:pt x="72278" y="72278"/>
                    </a:lnTo>
                    <a:lnTo>
                      <a:pt x="82363" y="95810"/>
                    </a:lnTo>
                    <a:lnTo>
                      <a:pt x="97491" y="95810"/>
                    </a:lnTo>
                    <a:lnTo>
                      <a:pt x="55469" y="0"/>
                    </a:lnTo>
                    <a:lnTo>
                      <a:pt x="55469" y="0"/>
                    </a:lnTo>
                    <a:close/>
                    <a:moveTo>
                      <a:pt x="30256" y="58831"/>
                    </a:moveTo>
                    <a:lnTo>
                      <a:pt x="48746" y="18490"/>
                    </a:lnTo>
                    <a:lnTo>
                      <a:pt x="67235" y="58831"/>
                    </a:lnTo>
                    <a:lnTo>
                      <a:pt x="30256" y="58831"/>
                    </a:ln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22B45989-E7C0-4585-8507-BAAF9E58F451}"/>
                  </a:ext>
                </a:extLst>
              </p:cNvPr>
              <p:cNvSpPr/>
              <p:nvPr/>
            </p:nvSpPr>
            <p:spPr>
              <a:xfrm>
                <a:off x="6255369" y="3133724"/>
                <a:ext cx="84044" cy="95810"/>
              </a:xfrm>
              <a:custGeom>
                <a:avLst/>
                <a:gdLst>
                  <a:gd name="connsiteX0" fmla="*/ 84044 w 84044"/>
                  <a:gd name="connsiteY0" fmla="*/ 47065 h 95810"/>
                  <a:gd name="connsiteX1" fmla="*/ 33618 w 84044"/>
                  <a:gd name="connsiteY1" fmla="*/ 0 h 95810"/>
                  <a:gd name="connsiteX2" fmla="*/ 0 w 84044"/>
                  <a:gd name="connsiteY2" fmla="*/ 0 h 95810"/>
                  <a:gd name="connsiteX3" fmla="*/ 0 w 84044"/>
                  <a:gd name="connsiteY3" fmla="*/ 95810 h 95810"/>
                  <a:gd name="connsiteX4" fmla="*/ 33618 w 84044"/>
                  <a:gd name="connsiteY4" fmla="*/ 95810 h 95810"/>
                  <a:gd name="connsiteX5" fmla="*/ 84044 w 84044"/>
                  <a:gd name="connsiteY5" fmla="*/ 47065 h 95810"/>
                  <a:gd name="connsiteX6" fmla="*/ 13447 w 84044"/>
                  <a:gd name="connsiteY6" fmla="*/ 11766 h 95810"/>
                  <a:gd name="connsiteX7" fmla="*/ 33618 w 84044"/>
                  <a:gd name="connsiteY7" fmla="*/ 11766 h 95810"/>
                  <a:gd name="connsiteX8" fmla="*/ 70597 w 84044"/>
                  <a:gd name="connsiteY8" fmla="*/ 47065 h 95810"/>
                  <a:gd name="connsiteX9" fmla="*/ 33618 w 84044"/>
                  <a:gd name="connsiteY9" fmla="*/ 82363 h 95810"/>
                  <a:gd name="connsiteX10" fmla="*/ 13447 w 84044"/>
                  <a:gd name="connsiteY10" fmla="*/ 82363 h 95810"/>
                  <a:gd name="connsiteX11" fmla="*/ 13447 w 84044"/>
                  <a:gd name="connsiteY11" fmla="*/ 11766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84044" h="95810">
                    <a:moveTo>
                      <a:pt x="84044" y="47065"/>
                    </a:moveTo>
                    <a:cubicBezTo>
                      <a:pt x="84044" y="20171"/>
                      <a:pt x="62193" y="0"/>
                      <a:pt x="33618" y="0"/>
                    </a:cubicBezTo>
                    <a:lnTo>
                      <a:pt x="0" y="0"/>
                    </a:lnTo>
                    <a:lnTo>
                      <a:pt x="0" y="95810"/>
                    </a:lnTo>
                    <a:lnTo>
                      <a:pt x="33618" y="95810"/>
                    </a:lnTo>
                    <a:cubicBezTo>
                      <a:pt x="62193" y="94129"/>
                      <a:pt x="84044" y="73959"/>
                      <a:pt x="84044" y="47065"/>
                    </a:cubicBezTo>
                    <a:close/>
                    <a:moveTo>
                      <a:pt x="13447" y="11766"/>
                    </a:moveTo>
                    <a:lnTo>
                      <a:pt x="33618" y="11766"/>
                    </a:lnTo>
                    <a:cubicBezTo>
                      <a:pt x="55469" y="11766"/>
                      <a:pt x="70597" y="26894"/>
                      <a:pt x="70597" y="47065"/>
                    </a:cubicBezTo>
                    <a:cubicBezTo>
                      <a:pt x="70597" y="67235"/>
                      <a:pt x="55469" y="82363"/>
                      <a:pt x="33618" y="82363"/>
                    </a:cubicBezTo>
                    <a:lnTo>
                      <a:pt x="13447" y="82363"/>
                    </a:lnTo>
                    <a:lnTo>
                      <a:pt x="13447" y="11766"/>
                    </a:ln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9C59CACD-D29F-48F3-A670-2DD80BD14BF9}"/>
                  </a:ext>
                </a:extLst>
              </p:cNvPr>
              <p:cNvSpPr/>
              <p:nvPr/>
            </p:nvSpPr>
            <p:spPr>
              <a:xfrm>
                <a:off x="6373031" y="3130363"/>
                <a:ext cx="97491" cy="95810"/>
              </a:xfrm>
              <a:custGeom>
                <a:avLst/>
                <a:gdLst>
                  <a:gd name="connsiteX0" fmla="*/ 55469 w 97491"/>
                  <a:gd name="connsiteY0" fmla="*/ 1681 h 95810"/>
                  <a:gd name="connsiteX1" fmla="*/ 55469 w 97491"/>
                  <a:gd name="connsiteY1" fmla="*/ 1681 h 95810"/>
                  <a:gd name="connsiteX2" fmla="*/ 43703 w 97491"/>
                  <a:gd name="connsiteY2" fmla="*/ 0 h 95810"/>
                  <a:gd name="connsiteX3" fmla="*/ 0 w 97491"/>
                  <a:gd name="connsiteY3" fmla="*/ 95810 h 95810"/>
                  <a:gd name="connsiteX4" fmla="*/ 15128 w 97491"/>
                  <a:gd name="connsiteY4" fmla="*/ 95810 h 95810"/>
                  <a:gd name="connsiteX5" fmla="*/ 25213 w 97491"/>
                  <a:gd name="connsiteY5" fmla="*/ 72278 h 95810"/>
                  <a:gd name="connsiteX6" fmla="*/ 72278 w 97491"/>
                  <a:gd name="connsiteY6" fmla="*/ 72278 h 95810"/>
                  <a:gd name="connsiteX7" fmla="*/ 82363 w 97491"/>
                  <a:gd name="connsiteY7" fmla="*/ 95810 h 95810"/>
                  <a:gd name="connsiteX8" fmla="*/ 97491 w 97491"/>
                  <a:gd name="connsiteY8" fmla="*/ 95810 h 95810"/>
                  <a:gd name="connsiteX9" fmla="*/ 55469 w 97491"/>
                  <a:gd name="connsiteY9" fmla="*/ 1681 h 95810"/>
                  <a:gd name="connsiteX10" fmla="*/ 30256 w 97491"/>
                  <a:gd name="connsiteY10" fmla="*/ 60512 h 95810"/>
                  <a:gd name="connsiteX11" fmla="*/ 48746 w 97491"/>
                  <a:gd name="connsiteY11" fmla="*/ 20171 h 95810"/>
                  <a:gd name="connsiteX12" fmla="*/ 67235 w 97491"/>
                  <a:gd name="connsiteY12" fmla="*/ 60512 h 95810"/>
                  <a:gd name="connsiteX13" fmla="*/ 30256 w 97491"/>
                  <a:gd name="connsiteY13" fmla="*/ 60512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97491" h="95810">
                    <a:moveTo>
                      <a:pt x="55469" y="1681"/>
                    </a:moveTo>
                    <a:lnTo>
                      <a:pt x="55469" y="1681"/>
                    </a:lnTo>
                    <a:lnTo>
                      <a:pt x="43703" y="0"/>
                    </a:lnTo>
                    <a:lnTo>
                      <a:pt x="0" y="95810"/>
                    </a:lnTo>
                    <a:lnTo>
                      <a:pt x="15128" y="95810"/>
                    </a:lnTo>
                    <a:lnTo>
                      <a:pt x="25213" y="72278"/>
                    </a:lnTo>
                    <a:lnTo>
                      <a:pt x="72278" y="72278"/>
                    </a:lnTo>
                    <a:lnTo>
                      <a:pt x="82363" y="95810"/>
                    </a:lnTo>
                    <a:lnTo>
                      <a:pt x="97491" y="95810"/>
                    </a:lnTo>
                    <a:lnTo>
                      <a:pt x="55469" y="1681"/>
                    </a:lnTo>
                    <a:close/>
                    <a:moveTo>
                      <a:pt x="30256" y="60512"/>
                    </a:moveTo>
                    <a:lnTo>
                      <a:pt x="48746" y="20171"/>
                    </a:lnTo>
                    <a:lnTo>
                      <a:pt x="67235" y="60512"/>
                    </a:lnTo>
                    <a:lnTo>
                      <a:pt x="30256" y="60512"/>
                    </a:ln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39CCE464-B394-4231-8293-95D259E73043}"/>
                  </a:ext>
                </a:extLst>
              </p:cNvPr>
              <p:cNvSpPr/>
              <p:nvPr/>
            </p:nvSpPr>
            <p:spPr>
              <a:xfrm>
                <a:off x="6499097" y="3132044"/>
                <a:ext cx="75639" cy="95810"/>
              </a:xfrm>
              <a:custGeom>
                <a:avLst/>
                <a:gdLst>
                  <a:gd name="connsiteX0" fmla="*/ 0 w 75639"/>
                  <a:gd name="connsiteY0" fmla="*/ 13447 h 95810"/>
                  <a:gd name="connsiteX1" fmla="*/ 30256 w 75639"/>
                  <a:gd name="connsiteY1" fmla="*/ 13447 h 95810"/>
                  <a:gd name="connsiteX2" fmla="*/ 30256 w 75639"/>
                  <a:gd name="connsiteY2" fmla="*/ 95810 h 95810"/>
                  <a:gd name="connsiteX3" fmla="*/ 43703 w 75639"/>
                  <a:gd name="connsiteY3" fmla="*/ 95810 h 95810"/>
                  <a:gd name="connsiteX4" fmla="*/ 43703 w 75639"/>
                  <a:gd name="connsiteY4" fmla="*/ 13447 h 95810"/>
                  <a:gd name="connsiteX5" fmla="*/ 75640 w 75639"/>
                  <a:gd name="connsiteY5" fmla="*/ 13447 h 95810"/>
                  <a:gd name="connsiteX6" fmla="*/ 75640 w 75639"/>
                  <a:gd name="connsiteY6" fmla="*/ 0 h 95810"/>
                  <a:gd name="connsiteX7" fmla="*/ 0 w 75639"/>
                  <a:gd name="connsiteY7" fmla="*/ 0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5639" h="95810">
                    <a:moveTo>
                      <a:pt x="0" y="13447"/>
                    </a:moveTo>
                    <a:lnTo>
                      <a:pt x="30256" y="13447"/>
                    </a:lnTo>
                    <a:lnTo>
                      <a:pt x="30256" y="95810"/>
                    </a:lnTo>
                    <a:lnTo>
                      <a:pt x="43703" y="95810"/>
                    </a:lnTo>
                    <a:lnTo>
                      <a:pt x="43703" y="13447"/>
                    </a:lnTo>
                    <a:lnTo>
                      <a:pt x="75640" y="13447"/>
                    </a:lnTo>
                    <a:lnTo>
                      <a:pt x="7564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2AC90746-4808-4E6D-97D0-69499E778E1B}"/>
                  </a:ext>
                </a:extLst>
              </p:cNvPr>
              <p:cNvSpPr/>
              <p:nvPr/>
            </p:nvSpPr>
            <p:spPr>
              <a:xfrm>
                <a:off x="6053663" y="3133724"/>
                <a:ext cx="80682" cy="95810"/>
              </a:xfrm>
              <a:custGeom>
                <a:avLst/>
                <a:gdLst>
                  <a:gd name="connsiteX0" fmla="*/ 77321 w 80682"/>
                  <a:gd name="connsiteY0" fmla="*/ 28575 h 95810"/>
                  <a:gd name="connsiteX1" fmla="*/ 42022 w 80682"/>
                  <a:gd name="connsiteY1" fmla="*/ 0 h 95810"/>
                  <a:gd name="connsiteX2" fmla="*/ 0 w 80682"/>
                  <a:gd name="connsiteY2" fmla="*/ 0 h 95810"/>
                  <a:gd name="connsiteX3" fmla="*/ 0 w 80682"/>
                  <a:gd name="connsiteY3" fmla="*/ 95810 h 95810"/>
                  <a:gd name="connsiteX4" fmla="*/ 13447 w 80682"/>
                  <a:gd name="connsiteY4" fmla="*/ 95810 h 95810"/>
                  <a:gd name="connsiteX5" fmla="*/ 13447 w 80682"/>
                  <a:gd name="connsiteY5" fmla="*/ 60512 h 95810"/>
                  <a:gd name="connsiteX6" fmla="*/ 36979 w 80682"/>
                  <a:gd name="connsiteY6" fmla="*/ 60512 h 95810"/>
                  <a:gd name="connsiteX7" fmla="*/ 63874 w 80682"/>
                  <a:gd name="connsiteY7" fmla="*/ 95810 h 95810"/>
                  <a:gd name="connsiteX8" fmla="*/ 80682 w 80682"/>
                  <a:gd name="connsiteY8" fmla="*/ 95810 h 95810"/>
                  <a:gd name="connsiteX9" fmla="*/ 52107 w 80682"/>
                  <a:gd name="connsiteY9" fmla="*/ 57150 h 95810"/>
                  <a:gd name="connsiteX10" fmla="*/ 77321 w 80682"/>
                  <a:gd name="connsiteY10" fmla="*/ 28575 h 95810"/>
                  <a:gd name="connsiteX11" fmla="*/ 15128 w 80682"/>
                  <a:gd name="connsiteY11" fmla="*/ 45384 h 95810"/>
                  <a:gd name="connsiteX12" fmla="*/ 15128 w 80682"/>
                  <a:gd name="connsiteY12" fmla="*/ 11766 h 95810"/>
                  <a:gd name="connsiteX13" fmla="*/ 42022 w 80682"/>
                  <a:gd name="connsiteY13" fmla="*/ 11766 h 95810"/>
                  <a:gd name="connsiteX14" fmla="*/ 63874 w 80682"/>
                  <a:gd name="connsiteY14" fmla="*/ 28575 h 95810"/>
                  <a:gd name="connsiteX15" fmla="*/ 42022 w 80682"/>
                  <a:gd name="connsiteY15" fmla="*/ 45384 h 95810"/>
                  <a:gd name="connsiteX16" fmla="*/ 15128 w 80682"/>
                  <a:gd name="connsiteY16" fmla="*/ 45384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80682" h="95810">
                    <a:moveTo>
                      <a:pt x="77321" y="28575"/>
                    </a:moveTo>
                    <a:cubicBezTo>
                      <a:pt x="77321" y="10085"/>
                      <a:pt x="63874" y="0"/>
                      <a:pt x="42022" y="0"/>
                    </a:cubicBezTo>
                    <a:lnTo>
                      <a:pt x="0" y="0"/>
                    </a:lnTo>
                    <a:lnTo>
                      <a:pt x="0" y="95810"/>
                    </a:lnTo>
                    <a:lnTo>
                      <a:pt x="13447" y="95810"/>
                    </a:lnTo>
                    <a:lnTo>
                      <a:pt x="13447" y="60512"/>
                    </a:lnTo>
                    <a:lnTo>
                      <a:pt x="36979" y="60512"/>
                    </a:lnTo>
                    <a:lnTo>
                      <a:pt x="63874" y="95810"/>
                    </a:lnTo>
                    <a:lnTo>
                      <a:pt x="80682" y="95810"/>
                    </a:lnTo>
                    <a:lnTo>
                      <a:pt x="52107" y="57150"/>
                    </a:lnTo>
                    <a:cubicBezTo>
                      <a:pt x="68916" y="52107"/>
                      <a:pt x="77321" y="42022"/>
                      <a:pt x="77321" y="28575"/>
                    </a:cubicBezTo>
                    <a:close/>
                    <a:moveTo>
                      <a:pt x="15128" y="45384"/>
                    </a:moveTo>
                    <a:lnTo>
                      <a:pt x="15128" y="11766"/>
                    </a:lnTo>
                    <a:lnTo>
                      <a:pt x="42022" y="11766"/>
                    </a:lnTo>
                    <a:cubicBezTo>
                      <a:pt x="55469" y="11766"/>
                      <a:pt x="63874" y="18490"/>
                      <a:pt x="63874" y="28575"/>
                    </a:cubicBezTo>
                    <a:cubicBezTo>
                      <a:pt x="63874" y="38660"/>
                      <a:pt x="55469" y="45384"/>
                      <a:pt x="42022" y="45384"/>
                    </a:cubicBezTo>
                    <a:lnTo>
                      <a:pt x="15128" y="45384"/>
                    </a:ln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5912A229-0438-472A-B438-AD48A4569F8F}"/>
                  </a:ext>
                </a:extLst>
              </p:cNvPr>
              <p:cNvSpPr/>
              <p:nvPr/>
            </p:nvSpPr>
            <p:spPr>
              <a:xfrm>
                <a:off x="5936002" y="3132044"/>
                <a:ext cx="70597" cy="95810"/>
              </a:xfrm>
              <a:custGeom>
                <a:avLst/>
                <a:gdLst>
                  <a:gd name="connsiteX0" fmla="*/ 70597 w 70597"/>
                  <a:gd name="connsiteY0" fmla="*/ 82363 h 95810"/>
                  <a:gd name="connsiteX1" fmla="*/ 15128 w 70597"/>
                  <a:gd name="connsiteY1" fmla="*/ 82363 h 95810"/>
                  <a:gd name="connsiteX2" fmla="*/ 15128 w 70597"/>
                  <a:gd name="connsiteY2" fmla="*/ 53788 h 95810"/>
                  <a:gd name="connsiteX3" fmla="*/ 63874 w 70597"/>
                  <a:gd name="connsiteY3" fmla="*/ 53788 h 95810"/>
                  <a:gd name="connsiteX4" fmla="*/ 63874 w 70597"/>
                  <a:gd name="connsiteY4" fmla="*/ 42022 h 95810"/>
                  <a:gd name="connsiteX5" fmla="*/ 15128 w 70597"/>
                  <a:gd name="connsiteY5" fmla="*/ 42022 h 95810"/>
                  <a:gd name="connsiteX6" fmla="*/ 15128 w 70597"/>
                  <a:gd name="connsiteY6" fmla="*/ 13447 h 95810"/>
                  <a:gd name="connsiteX7" fmla="*/ 70597 w 70597"/>
                  <a:gd name="connsiteY7" fmla="*/ 13447 h 95810"/>
                  <a:gd name="connsiteX8" fmla="*/ 70597 w 70597"/>
                  <a:gd name="connsiteY8" fmla="*/ 0 h 95810"/>
                  <a:gd name="connsiteX9" fmla="*/ 0 w 70597"/>
                  <a:gd name="connsiteY9" fmla="*/ 0 h 95810"/>
                  <a:gd name="connsiteX10" fmla="*/ 0 w 70597"/>
                  <a:gd name="connsiteY10" fmla="*/ 95810 h 95810"/>
                  <a:gd name="connsiteX11" fmla="*/ 70597 w 70597"/>
                  <a:gd name="connsiteY11" fmla="*/ 95810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0597" h="95810">
                    <a:moveTo>
                      <a:pt x="70597" y="82363"/>
                    </a:moveTo>
                    <a:lnTo>
                      <a:pt x="15128" y="82363"/>
                    </a:lnTo>
                    <a:lnTo>
                      <a:pt x="15128" y="53788"/>
                    </a:lnTo>
                    <a:lnTo>
                      <a:pt x="63874" y="53788"/>
                    </a:lnTo>
                    <a:lnTo>
                      <a:pt x="63874" y="42022"/>
                    </a:lnTo>
                    <a:lnTo>
                      <a:pt x="15128" y="42022"/>
                    </a:lnTo>
                    <a:lnTo>
                      <a:pt x="15128" y="13447"/>
                    </a:lnTo>
                    <a:lnTo>
                      <a:pt x="70597" y="13447"/>
                    </a:lnTo>
                    <a:lnTo>
                      <a:pt x="70597" y="0"/>
                    </a:lnTo>
                    <a:lnTo>
                      <a:pt x="0" y="0"/>
                    </a:lnTo>
                    <a:lnTo>
                      <a:pt x="0" y="95810"/>
                    </a:lnTo>
                    <a:lnTo>
                      <a:pt x="70597" y="95810"/>
                    </a:ln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236332CB-85AA-405A-BDE7-D2DEC73B4498}"/>
                  </a:ext>
                </a:extLst>
              </p:cNvPr>
              <p:cNvSpPr/>
              <p:nvPr/>
            </p:nvSpPr>
            <p:spPr>
              <a:xfrm>
                <a:off x="5814978" y="3132044"/>
                <a:ext cx="75639" cy="95810"/>
              </a:xfrm>
              <a:custGeom>
                <a:avLst/>
                <a:gdLst>
                  <a:gd name="connsiteX0" fmla="*/ 30256 w 75639"/>
                  <a:gd name="connsiteY0" fmla="*/ 95810 h 95810"/>
                  <a:gd name="connsiteX1" fmla="*/ 43703 w 75639"/>
                  <a:gd name="connsiteY1" fmla="*/ 95810 h 95810"/>
                  <a:gd name="connsiteX2" fmla="*/ 43703 w 75639"/>
                  <a:gd name="connsiteY2" fmla="*/ 13447 h 95810"/>
                  <a:gd name="connsiteX3" fmla="*/ 75640 w 75639"/>
                  <a:gd name="connsiteY3" fmla="*/ 13447 h 95810"/>
                  <a:gd name="connsiteX4" fmla="*/ 75640 w 75639"/>
                  <a:gd name="connsiteY4" fmla="*/ 0 h 95810"/>
                  <a:gd name="connsiteX5" fmla="*/ 0 w 75639"/>
                  <a:gd name="connsiteY5" fmla="*/ 0 h 95810"/>
                  <a:gd name="connsiteX6" fmla="*/ 0 w 75639"/>
                  <a:gd name="connsiteY6" fmla="*/ 13447 h 95810"/>
                  <a:gd name="connsiteX7" fmla="*/ 30256 w 75639"/>
                  <a:gd name="connsiteY7" fmla="*/ 13447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5639" h="95810">
                    <a:moveTo>
                      <a:pt x="30256" y="95810"/>
                    </a:moveTo>
                    <a:lnTo>
                      <a:pt x="43703" y="95810"/>
                    </a:lnTo>
                    <a:lnTo>
                      <a:pt x="43703" y="13447"/>
                    </a:lnTo>
                    <a:lnTo>
                      <a:pt x="75640" y="13447"/>
                    </a:lnTo>
                    <a:lnTo>
                      <a:pt x="75640" y="0"/>
                    </a:lnTo>
                    <a:lnTo>
                      <a:pt x="0" y="0"/>
                    </a:lnTo>
                    <a:lnTo>
                      <a:pt x="0" y="13447"/>
                    </a:lnTo>
                    <a:lnTo>
                      <a:pt x="30256" y="13447"/>
                    </a:ln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40C69E16-30BE-4C51-8B05-BD80C0144A1C}"/>
                  </a:ext>
                </a:extLst>
              </p:cNvPr>
              <p:cNvSpPr/>
              <p:nvPr/>
            </p:nvSpPr>
            <p:spPr>
              <a:xfrm>
                <a:off x="5697316" y="3132044"/>
                <a:ext cx="75639" cy="95810"/>
              </a:xfrm>
              <a:custGeom>
                <a:avLst/>
                <a:gdLst>
                  <a:gd name="connsiteX0" fmla="*/ 31937 w 75639"/>
                  <a:gd name="connsiteY0" fmla="*/ 95810 h 95810"/>
                  <a:gd name="connsiteX1" fmla="*/ 45384 w 75639"/>
                  <a:gd name="connsiteY1" fmla="*/ 95810 h 95810"/>
                  <a:gd name="connsiteX2" fmla="*/ 45384 w 75639"/>
                  <a:gd name="connsiteY2" fmla="*/ 13447 h 95810"/>
                  <a:gd name="connsiteX3" fmla="*/ 75640 w 75639"/>
                  <a:gd name="connsiteY3" fmla="*/ 13447 h 95810"/>
                  <a:gd name="connsiteX4" fmla="*/ 75640 w 75639"/>
                  <a:gd name="connsiteY4" fmla="*/ 0 h 95810"/>
                  <a:gd name="connsiteX5" fmla="*/ 0 w 75639"/>
                  <a:gd name="connsiteY5" fmla="*/ 0 h 95810"/>
                  <a:gd name="connsiteX6" fmla="*/ 0 w 75639"/>
                  <a:gd name="connsiteY6" fmla="*/ 13447 h 95810"/>
                  <a:gd name="connsiteX7" fmla="*/ 31937 w 75639"/>
                  <a:gd name="connsiteY7" fmla="*/ 13447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5639" h="95810">
                    <a:moveTo>
                      <a:pt x="31937" y="95810"/>
                    </a:moveTo>
                    <a:lnTo>
                      <a:pt x="45384" y="95810"/>
                    </a:lnTo>
                    <a:lnTo>
                      <a:pt x="45384" y="13447"/>
                    </a:lnTo>
                    <a:lnTo>
                      <a:pt x="75640" y="13447"/>
                    </a:lnTo>
                    <a:lnTo>
                      <a:pt x="75640" y="0"/>
                    </a:lnTo>
                    <a:lnTo>
                      <a:pt x="0" y="0"/>
                    </a:lnTo>
                    <a:lnTo>
                      <a:pt x="0" y="13447"/>
                    </a:lnTo>
                    <a:lnTo>
                      <a:pt x="31937" y="13447"/>
                    </a:ln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DA7AFC30-C619-4B14-88D6-E325A7899FF6}"/>
                  </a:ext>
                </a:extLst>
              </p:cNvPr>
              <p:cNvSpPr/>
              <p:nvPr/>
            </p:nvSpPr>
            <p:spPr>
              <a:xfrm>
                <a:off x="5584697" y="3132044"/>
                <a:ext cx="68916" cy="95810"/>
              </a:xfrm>
              <a:custGeom>
                <a:avLst/>
                <a:gdLst>
                  <a:gd name="connsiteX0" fmla="*/ 68916 w 68916"/>
                  <a:gd name="connsiteY0" fmla="*/ 82363 h 95810"/>
                  <a:gd name="connsiteX1" fmla="*/ 13447 w 68916"/>
                  <a:gd name="connsiteY1" fmla="*/ 82363 h 95810"/>
                  <a:gd name="connsiteX2" fmla="*/ 13447 w 68916"/>
                  <a:gd name="connsiteY2" fmla="*/ 53788 h 95810"/>
                  <a:gd name="connsiteX3" fmla="*/ 63874 w 68916"/>
                  <a:gd name="connsiteY3" fmla="*/ 53788 h 95810"/>
                  <a:gd name="connsiteX4" fmla="*/ 63874 w 68916"/>
                  <a:gd name="connsiteY4" fmla="*/ 42022 h 95810"/>
                  <a:gd name="connsiteX5" fmla="*/ 13447 w 68916"/>
                  <a:gd name="connsiteY5" fmla="*/ 42022 h 95810"/>
                  <a:gd name="connsiteX6" fmla="*/ 13447 w 68916"/>
                  <a:gd name="connsiteY6" fmla="*/ 13447 h 95810"/>
                  <a:gd name="connsiteX7" fmla="*/ 68916 w 68916"/>
                  <a:gd name="connsiteY7" fmla="*/ 13447 h 95810"/>
                  <a:gd name="connsiteX8" fmla="*/ 68916 w 68916"/>
                  <a:gd name="connsiteY8" fmla="*/ 0 h 95810"/>
                  <a:gd name="connsiteX9" fmla="*/ 0 w 68916"/>
                  <a:gd name="connsiteY9" fmla="*/ 0 h 95810"/>
                  <a:gd name="connsiteX10" fmla="*/ 0 w 68916"/>
                  <a:gd name="connsiteY10" fmla="*/ 95810 h 95810"/>
                  <a:gd name="connsiteX11" fmla="*/ 68916 w 68916"/>
                  <a:gd name="connsiteY11" fmla="*/ 95810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8916" h="95810">
                    <a:moveTo>
                      <a:pt x="68916" y="82363"/>
                    </a:moveTo>
                    <a:lnTo>
                      <a:pt x="13447" y="82363"/>
                    </a:lnTo>
                    <a:lnTo>
                      <a:pt x="13447" y="53788"/>
                    </a:lnTo>
                    <a:lnTo>
                      <a:pt x="63874" y="53788"/>
                    </a:lnTo>
                    <a:lnTo>
                      <a:pt x="63874" y="42022"/>
                    </a:lnTo>
                    <a:lnTo>
                      <a:pt x="13447" y="42022"/>
                    </a:lnTo>
                    <a:lnTo>
                      <a:pt x="13447" y="13447"/>
                    </a:lnTo>
                    <a:lnTo>
                      <a:pt x="68916" y="13447"/>
                    </a:lnTo>
                    <a:lnTo>
                      <a:pt x="68916" y="0"/>
                    </a:lnTo>
                    <a:lnTo>
                      <a:pt x="0" y="0"/>
                    </a:lnTo>
                    <a:lnTo>
                      <a:pt x="0" y="95810"/>
                    </a:lnTo>
                    <a:lnTo>
                      <a:pt x="68916" y="95810"/>
                    </a:ln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E1756610-0CA5-4B45-96F1-A7EC99A406AB}"/>
                  </a:ext>
                </a:extLst>
              </p:cNvPr>
              <p:cNvSpPr/>
              <p:nvPr/>
            </p:nvSpPr>
            <p:spPr>
              <a:xfrm>
                <a:off x="5456950" y="3132044"/>
                <a:ext cx="77320" cy="95810"/>
              </a:xfrm>
              <a:custGeom>
                <a:avLst/>
                <a:gdLst>
                  <a:gd name="connsiteX0" fmla="*/ 77321 w 77320"/>
                  <a:gd name="connsiteY0" fmla="*/ 68916 h 95810"/>
                  <a:gd name="connsiteX1" fmla="*/ 60512 w 77320"/>
                  <a:gd name="connsiteY1" fmla="*/ 47065 h 95810"/>
                  <a:gd name="connsiteX2" fmla="*/ 72278 w 77320"/>
                  <a:gd name="connsiteY2" fmla="*/ 25213 h 95810"/>
                  <a:gd name="connsiteX3" fmla="*/ 40341 w 77320"/>
                  <a:gd name="connsiteY3" fmla="*/ 0 h 95810"/>
                  <a:gd name="connsiteX4" fmla="*/ 0 w 77320"/>
                  <a:gd name="connsiteY4" fmla="*/ 0 h 95810"/>
                  <a:gd name="connsiteX5" fmla="*/ 0 w 77320"/>
                  <a:gd name="connsiteY5" fmla="*/ 95810 h 95810"/>
                  <a:gd name="connsiteX6" fmla="*/ 42022 w 77320"/>
                  <a:gd name="connsiteY6" fmla="*/ 95810 h 95810"/>
                  <a:gd name="connsiteX7" fmla="*/ 77321 w 77320"/>
                  <a:gd name="connsiteY7" fmla="*/ 68916 h 95810"/>
                  <a:gd name="connsiteX8" fmla="*/ 13447 w 77320"/>
                  <a:gd name="connsiteY8" fmla="*/ 13447 h 95810"/>
                  <a:gd name="connsiteX9" fmla="*/ 40341 w 77320"/>
                  <a:gd name="connsiteY9" fmla="*/ 13447 h 95810"/>
                  <a:gd name="connsiteX10" fmla="*/ 58831 w 77320"/>
                  <a:gd name="connsiteY10" fmla="*/ 26894 h 95810"/>
                  <a:gd name="connsiteX11" fmla="*/ 38660 w 77320"/>
                  <a:gd name="connsiteY11" fmla="*/ 42022 h 95810"/>
                  <a:gd name="connsiteX12" fmla="*/ 13447 w 77320"/>
                  <a:gd name="connsiteY12" fmla="*/ 42022 h 95810"/>
                  <a:gd name="connsiteX13" fmla="*/ 13447 w 77320"/>
                  <a:gd name="connsiteY13" fmla="*/ 13447 h 95810"/>
                  <a:gd name="connsiteX14" fmla="*/ 13447 w 77320"/>
                  <a:gd name="connsiteY14" fmla="*/ 53788 h 95810"/>
                  <a:gd name="connsiteX15" fmla="*/ 40341 w 77320"/>
                  <a:gd name="connsiteY15" fmla="*/ 53788 h 95810"/>
                  <a:gd name="connsiteX16" fmla="*/ 63874 w 77320"/>
                  <a:gd name="connsiteY16" fmla="*/ 67235 h 95810"/>
                  <a:gd name="connsiteX17" fmla="*/ 43703 w 77320"/>
                  <a:gd name="connsiteY17" fmla="*/ 82363 h 95810"/>
                  <a:gd name="connsiteX18" fmla="*/ 15128 w 77320"/>
                  <a:gd name="connsiteY18" fmla="*/ 82363 h 95810"/>
                  <a:gd name="connsiteX19" fmla="*/ 15128 w 77320"/>
                  <a:gd name="connsiteY19" fmla="*/ 53788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77320" h="95810">
                    <a:moveTo>
                      <a:pt x="77321" y="68916"/>
                    </a:moveTo>
                    <a:cubicBezTo>
                      <a:pt x="77321" y="58831"/>
                      <a:pt x="72278" y="50426"/>
                      <a:pt x="60512" y="47065"/>
                    </a:cubicBezTo>
                    <a:cubicBezTo>
                      <a:pt x="68916" y="42022"/>
                      <a:pt x="72278" y="35299"/>
                      <a:pt x="72278" y="25213"/>
                    </a:cubicBezTo>
                    <a:cubicBezTo>
                      <a:pt x="72278" y="10085"/>
                      <a:pt x="60512" y="0"/>
                      <a:pt x="40341" y="0"/>
                    </a:cubicBezTo>
                    <a:lnTo>
                      <a:pt x="0" y="0"/>
                    </a:lnTo>
                    <a:lnTo>
                      <a:pt x="0" y="95810"/>
                    </a:lnTo>
                    <a:lnTo>
                      <a:pt x="42022" y="95810"/>
                    </a:lnTo>
                    <a:cubicBezTo>
                      <a:pt x="63874" y="95810"/>
                      <a:pt x="77321" y="85725"/>
                      <a:pt x="77321" y="68916"/>
                    </a:cubicBezTo>
                    <a:close/>
                    <a:moveTo>
                      <a:pt x="13447" y="13447"/>
                    </a:moveTo>
                    <a:lnTo>
                      <a:pt x="40341" y="13447"/>
                    </a:lnTo>
                    <a:cubicBezTo>
                      <a:pt x="52107" y="13447"/>
                      <a:pt x="58831" y="18490"/>
                      <a:pt x="58831" y="26894"/>
                    </a:cubicBezTo>
                    <a:cubicBezTo>
                      <a:pt x="58831" y="36979"/>
                      <a:pt x="52107" y="42022"/>
                      <a:pt x="38660" y="42022"/>
                    </a:cubicBezTo>
                    <a:lnTo>
                      <a:pt x="13447" y="42022"/>
                    </a:lnTo>
                    <a:lnTo>
                      <a:pt x="13447" y="13447"/>
                    </a:lnTo>
                    <a:close/>
                    <a:moveTo>
                      <a:pt x="13447" y="53788"/>
                    </a:moveTo>
                    <a:lnTo>
                      <a:pt x="40341" y="53788"/>
                    </a:lnTo>
                    <a:cubicBezTo>
                      <a:pt x="50426" y="53788"/>
                      <a:pt x="63874" y="55469"/>
                      <a:pt x="63874" y="67235"/>
                    </a:cubicBezTo>
                    <a:cubicBezTo>
                      <a:pt x="63874" y="77321"/>
                      <a:pt x="55469" y="82363"/>
                      <a:pt x="43703" y="82363"/>
                    </a:cubicBezTo>
                    <a:lnTo>
                      <a:pt x="15128" y="82363"/>
                    </a:lnTo>
                    <a:lnTo>
                      <a:pt x="15128" y="53788"/>
                    </a:ln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4" name="Graphic 7">
              <a:extLst>
                <a:ext uri="{FF2B5EF4-FFF2-40B4-BE49-F238E27FC236}">
                  <a16:creationId xmlns:a16="http://schemas.microsoft.com/office/drawing/2014/main" id="{BBDD1FD6-0425-41D4-B6CF-17A7BCF40A14}"/>
                </a:ext>
              </a:extLst>
            </p:cNvPr>
            <p:cNvGrpSpPr/>
            <p:nvPr/>
          </p:nvGrpSpPr>
          <p:grpSpPr>
            <a:xfrm>
              <a:off x="5357778" y="3439645"/>
              <a:ext cx="1489261" cy="97491"/>
              <a:chOff x="5357778" y="3439645"/>
              <a:chExt cx="1489261" cy="97491"/>
            </a:xfrm>
            <a:solidFill>
              <a:schemeClr val="bg1"/>
            </a:solidFill>
          </p:grpSpPr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D4D7F69A-A264-48A7-AA75-7C49761DDAF3}"/>
                  </a:ext>
                </a:extLst>
              </p:cNvPr>
              <p:cNvSpPr/>
              <p:nvPr/>
            </p:nvSpPr>
            <p:spPr>
              <a:xfrm>
                <a:off x="6831912" y="3518647"/>
                <a:ext cx="15127" cy="16808"/>
              </a:xfrm>
              <a:custGeom>
                <a:avLst/>
                <a:gdLst>
                  <a:gd name="connsiteX0" fmla="*/ 0 w 15127"/>
                  <a:gd name="connsiteY0" fmla="*/ 0 h 16808"/>
                  <a:gd name="connsiteX1" fmla="*/ 15128 w 15127"/>
                  <a:gd name="connsiteY1" fmla="*/ 0 h 16808"/>
                  <a:gd name="connsiteX2" fmla="*/ 15128 w 15127"/>
                  <a:gd name="connsiteY2" fmla="*/ 16809 h 16808"/>
                  <a:gd name="connsiteX3" fmla="*/ 0 w 15127"/>
                  <a:gd name="connsiteY3" fmla="*/ 16809 h 168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127" h="16808">
                    <a:moveTo>
                      <a:pt x="0" y="0"/>
                    </a:moveTo>
                    <a:lnTo>
                      <a:pt x="15128" y="0"/>
                    </a:lnTo>
                    <a:lnTo>
                      <a:pt x="15128" y="16809"/>
                    </a:lnTo>
                    <a:lnTo>
                      <a:pt x="0" y="16809"/>
                    </a:ln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BE17FE45-FB1A-4E6A-A1BA-8C547B3BDBF8}"/>
                  </a:ext>
                </a:extLst>
              </p:cNvPr>
              <p:cNvSpPr/>
              <p:nvPr/>
            </p:nvSpPr>
            <p:spPr>
              <a:xfrm>
                <a:off x="6709207" y="3441326"/>
                <a:ext cx="84044" cy="95810"/>
              </a:xfrm>
              <a:custGeom>
                <a:avLst/>
                <a:gdLst>
                  <a:gd name="connsiteX0" fmla="*/ 33618 w 84044"/>
                  <a:gd name="connsiteY0" fmla="*/ 0 h 95810"/>
                  <a:gd name="connsiteX1" fmla="*/ 0 w 84044"/>
                  <a:gd name="connsiteY1" fmla="*/ 0 h 95810"/>
                  <a:gd name="connsiteX2" fmla="*/ 0 w 84044"/>
                  <a:gd name="connsiteY2" fmla="*/ 95810 h 95810"/>
                  <a:gd name="connsiteX3" fmla="*/ 33618 w 84044"/>
                  <a:gd name="connsiteY3" fmla="*/ 95810 h 95810"/>
                  <a:gd name="connsiteX4" fmla="*/ 84044 w 84044"/>
                  <a:gd name="connsiteY4" fmla="*/ 48746 h 95810"/>
                  <a:gd name="connsiteX5" fmla="*/ 33618 w 84044"/>
                  <a:gd name="connsiteY5" fmla="*/ 0 h 95810"/>
                  <a:gd name="connsiteX6" fmla="*/ 33618 w 84044"/>
                  <a:gd name="connsiteY6" fmla="*/ 82363 h 95810"/>
                  <a:gd name="connsiteX7" fmla="*/ 13447 w 84044"/>
                  <a:gd name="connsiteY7" fmla="*/ 82363 h 95810"/>
                  <a:gd name="connsiteX8" fmla="*/ 13447 w 84044"/>
                  <a:gd name="connsiteY8" fmla="*/ 13447 h 95810"/>
                  <a:gd name="connsiteX9" fmla="*/ 33618 w 84044"/>
                  <a:gd name="connsiteY9" fmla="*/ 13447 h 95810"/>
                  <a:gd name="connsiteX10" fmla="*/ 70597 w 84044"/>
                  <a:gd name="connsiteY10" fmla="*/ 48746 h 95810"/>
                  <a:gd name="connsiteX11" fmla="*/ 33618 w 84044"/>
                  <a:gd name="connsiteY11" fmla="*/ 82363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84044" h="95810">
                    <a:moveTo>
                      <a:pt x="33618" y="0"/>
                    </a:moveTo>
                    <a:lnTo>
                      <a:pt x="0" y="0"/>
                    </a:lnTo>
                    <a:lnTo>
                      <a:pt x="0" y="95810"/>
                    </a:lnTo>
                    <a:lnTo>
                      <a:pt x="33618" y="95810"/>
                    </a:lnTo>
                    <a:cubicBezTo>
                      <a:pt x="62193" y="95810"/>
                      <a:pt x="84044" y="75640"/>
                      <a:pt x="84044" y="48746"/>
                    </a:cubicBezTo>
                    <a:cubicBezTo>
                      <a:pt x="84044" y="20171"/>
                      <a:pt x="63874" y="0"/>
                      <a:pt x="33618" y="0"/>
                    </a:cubicBezTo>
                    <a:close/>
                    <a:moveTo>
                      <a:pt x="33618" y="82363"/>
                    </a:moveTo>
                    <a:lnTo>
                      <a:pt x="13447" y="82363"/>
                    </a:lnTo>
                    <a:lnTo>
                      <a:pt x="13447" y="13447"/>
                    </a:lnTo>
                    <a:lnTo>
                      <a:pt x="33618" y="13447"/>
                    </a:lnTo>
                    <a:cubicBezTo>
                      <a:pt x="55469" y="13447"/>
                      <a:pt x="70597" y="28575"/>
                      <a:pt x="70597" y="48746"/>
                    </a:cubicBezTo>
                    <a:cubicBezTo>
                      <a:pt x="70597" y="67235"/>
                      <a:pt x="55469" y="82363"/>
                      <a:pt x="33618" y="82363"/>
                    </a:cubicBez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546396A1-77D3-4465-8DD4-8DB0B1A1FCD7}"/>
                  </a:ext>
                </a:extLst>
              </p:cNvPr>
              <p:cNvSpPr/>
              <p:nvPr/>
            </p:nvSpPr>
            <p:spPr>
              <a:xfrm>
                <a:off x="6598269" y="3441326"/>
                <a:ext cx="65554" cy="95810"/>
              </a:xfrm>
              <a:custGeom>
                <a:avLst/>
                <a:gdLst>
                  <a:gd name="connsiteX0" fmla="*/ 13447 w 65554"/>
                  <a:gd name="connsiteY0" fmla="*/ 0 h 95810"/>
                  <a:gd name="connsiteX1" fmla="*/ 0 w 65554"/>
                  <a:gd name="connsiteY1" fmla="*/ 0 h 95810"/>
                  <a:gd name="connsiteX2" fmla="*/ 0 w 65554"/>
                  <a:gd name="connsiteY2" fmla="*/ 95810 h 95810"/>
                  <a:gd name="connsiteX3" fmla="*/ 65554 w 65554"/>
                  <a:gd name="connsiteY3" fmla="*/ 95810 h 95810"/>
                  <a:gd name="connsiteX4" fmla="*/ 65554 w 65554"/>
                  <a:gd name="connsiteY4" fmla="*/ 82363 h 95810"/>
                  <a:gd name="connsiteX5" fmla="*/ 13447 w 65554"/>
                  <a:gd name="connsiteY5" fmla="*/ 82363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5554" h="95810">
                    <a:moveTo>
                      <a:pt x="13447" y="0"/>
                    </a:moveTo>
                    <a:lnTo>
                      <a:pt x="0" y="0"/>
                    </a:lnTo>
                    <a:lnTo>
                      <a:pt x="0" y="95810"/>
                    </a:lnTo>
                    <a:lnTo>
                      <a:pt x="65554" y="95810"/>
                    </a:lnTo>
                    <a:lnTo>
                      <a:pt x="65554" y="82363"/>
                    </a:lnTo>
                    <a:lnTo>
                      <a:pt x="13447" y="82363"/>
                    </a:ln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35874FF6-A1DB-4265-B8D8-4FCA5BF1CA7F}"/>
                  </a:ext>
                </a:extLst>
              </p:cNvPr>
              <p:cNvSpPr/>
              <p:nvPr/>
            </p:nvSpPr>
            <p:spPr>
              <a:xfrm>
                <a:off x="6151155" y="3441326"/>
                <a:ext cx="137832" cy="95810"/>
              </a:xfrm>
              <a:custGeom>
                <a:avLst/>
                <a:gdLst>
                  <a:gd name="connsiteX0" fmla="*/ 99172 w 137832"/>
                  <a:gd name="connsiteY0" fmla="*/ 72278 h 95810"/>
                  <a:gd name="connsiteX1" fmla="*/ 75640 w 137832"/>
                  <a:gd name="connsiteY1" fmla="*/ 0 h 95810"/>
                  <a:gd name="connsiteX2" fmla="*/ 63873 w 137832"/>
                  <a:gd name="connsiteY2" fmla="*/ 0 h 95810"/>
                  <a:gd name="connsiteX3" fmla="*/ 40341 w 137832"/>
                  <a:gd name="connsiteY3" fmla="*/ 72278 h 95810"/>
                  <a:gd name="connsiteX4" fmla="*/ 15128 w 137832"/>
                  <a:gd name="connsiteY4" fmla="*/ 0 h 95810"/>
                  <a:gd name="connsiteX5" fmla="*/ 0 w 137832"/>
                  <a:gd name="connsiteY5" fmla="*/ 0 h 95810"/>
                  <a:gd name="connsiteX6" fmla="*/ 33618 w 137832"/>
                  <a:gd name="connsiteY6" fmla="*/ 95810 h 95810"/>
                  <a:gd name="connsiteX7" fmla="*/ 45384 w 137832"/>
                  <a:gd name="connsiteY7" fmla="*/ 95810 h 95810"/>
                  <a:gd name="connsiteX8" fmla="*/ 68916 w 137832"/>
                  <a:gd name="connsiteY8" fmla="*/ 25213 h 95810"/>
                  <a:gd name="connsiteX9" fmla="*/ 92449 w 137832"/>
                  <a:gd name="connsiteY9" fmla="*/ 95810 h 95810"/>
                  <a:gd name="connsiteX10" fmla="*/ 104215 w 137832"/>
                  <a:gd name="connsiteY10" fmla="*/ 95810 h 95810"/>
                  <a:gd name="connsiteX11" fmla="*/ 137832 w 137832"/>
                  <a:gd name="connsiteY11" fmla="*/ 0 h 95810"/>
                  <a:gd name="connsiteX12" fmla="*/ 124385 w 137832"/>
                  <a:gd name="connsiteY12" fmla="*/ 0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37832" h="95810">
                    <a:moveTo>
                      <a:pt x="99172" y="72278"/>
                    </a:moveTo>
                    <a:lnTo>
                      <a:pt x="75640" y="0"/>
                    </a:lnTo>
                    <a:lnTo>
                      <a:pt x="63873" y="0"/>
                    </a:lnTo>
                    <a:lnTo>
                      <a:pt x="40341" y="72278"/>
                    </a:lnTo>
                    <a:lnTo>
                      <a:pt x="15128" y="0"/>
                    </a:lnTo>
                    <a:lnTo>
                      <a:pt x="0" y="0"/>
                    </a:lnTo>
                    <a:lnTo>
                      <a:pt x="33618" y="95810"/>
                    </a:lnTo>
                    <a:lnTo>
                      <a:pt x="45384" y="95810"/>
                    </a:lnTo>
                    <a:lnTo>
                      <a:pt x="68916" y="25213"/>
                    </a:lnTo>
                    <a:lnTo>
                      <a:pt x="92449" y="95810"/>
                    </a:lnTo>
                    <a:lnTo>
                      <a:pt x="104215" y="95810"/>
                    </a:lnTo>
                    <a:lnTo>
                      <a:pt x="137832" y="0"/>
                    </a:lnTo>
                    <a:lnTo>
                      <a:pt x="124385" y="0"/>
                    </a:ln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EB5DF716-75F5-4C39-AC64-2EF0AF598B7D}"/>
                  </a:ext>
                </a:extLst>
              </p:cNvPr>
              <p:cNvSpPr/>
              <p:nvPr/>
            </p:nvSpPr>
            <p:spPr>
              <a:xfrm>
                <a:off x="6324285" y="3439645"/>
                <a:ext cx="97491" cy="97491"/>
              </a:xfrm>
              <a:custGeom>
                <a:avLst/>
                <a:gdLst>
                  <a:gd name="connsiteX0" fmla="*/ 48746 w 97491"/>
                  <a:gd name="connsiteY0" fmla="*/ 0 h 97491"/>
                  <a:gd name="connsiteX1" fmla="*/ 0 w 97491"/>
                  <a:gd name="connsiteY1" fmla="*/ 48745 h 97491"/>
                  <a:gd name="connsiteX2" fmla="*/ 48746 w 97491"/>
                  <a:gd name="connsiteY2" fmla="*/ 97491 h 97491"/>
                  <a:gd name="connsiteX3" fmla="*/ 97491 w 97491"/>
                  <a:gd name="connsiteY3" fmla="*/ 48745 h 97491"/>
                  <a:gd name="connsiteX4" fmla="*/ 48746 w 97491"/>
                  <a:gd name="connsiteY4" fmla="*/ 0 h 97491"/>
                  <a:gd name="connsiteX5" fmla="*/ 48746 w 97491"/>
                  <a:gd name="connsiteY5" fmla="*/ 85725 h 97491"/>
                  <a:gd name="connsiteX6" fmla="*/ 13447 w 97491"/>
                  <a:gd name="connsiteY6" fmla="*/ 48745 h 97491"/>
                  <a:gd name="connsiteX7" fmla="*/ 47065 w 97491"/>
                  <a:gd name="connsiteY7" fmla="*/ 13447 h 97491"/>
                  <a:gd name="connsiteX8" fmla="*/ 82363 w 97491"/>
                  <a:gd name="connsiteY8" fmla="*/ 50426 h 97491"/>
                  <a:gd name="connsiteX9" fmla="*/ 48746 w 97491"/>
                  <a:gd name="connsiteY9" fmla="*/ 85725 h 97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7491" h="97491">
                    <a:moveTo>
                      <a:pt x="48746" y="0"/>
                    </a:moveTo>
                    <a:cubicBezTo>
                      <a:pt x="21852" y="0"/>
                      <a:pt x="0" y="21851"/>
                      <a:pt x="0" y="48745"/>
                    </a:cubicBezTo>
                    <a:cubicBezTo>
                      <a:pt x="0" y="77321"/>
                      <a:pt x="20171" y="97491"/>
                      <a:pt x="48746" y="97491"/>
                    </a:cubicBezTo>
                    <a:cubicBezTo>
                      <a:pt x="75640" y="97491"/>
                      <a:pt x="97491" y="75640"/>
                      <a:pt x="97491" y="48745"/>
                    </a:cubicBezTo>
                    <a:cubicBezTo>
                      <a:pt x="97491" y="20171"/>
                      <a:pt x="77321" y="0"/>
                      <a:pt x="48746" y="0"/>
                    </a:cubicBezTo>
                    <a:close/>
                    <a:moveTo>
                      <a:pt x="48746" y="85725"/>
                    </a:moveTo>
                    <a:cubicBezTo>
                      <a:pt x="28575" y="85725"/>
                      <a:pt x="13447" y="70597"/>
                      <a:pt x="13447" y="48745"/>
                    </a:cubicBezTo>
                    <a:cubicBezTo>
                      <a:pt x="13447" y="28575"/>
                      <a:pt x="28575" y="13447"/>
                      <a:pt x="47065" y="13447"/>
                    </a:cubicBezTo>
                    <a:cubicBezTo>
                      <a:pt x="67235" y="13447"/>
                      <a:pt x="82363" y="28575"/>
                      <a:pt x="82363" y="50426"/>
                    </a:cubicBezTo>
                    <a:cubicBezTo>
                      <a:pt x="84044" y="68916"/>
                      <a:pt x="68916" y="85725"/>
                      <a:pt x="48746" y="85725"/>
                    </a:cubicBez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569515E5-120F-4D05-8232-E16696320868}"/>
                  </a:ext>
                </a:extLst>
              </p:cNvPr>
              <p:cNvSpPr/>
              <p:nvPr/>
            </p:nvSpPr>
            <p:spPr>
              <a:xfrm>
                <a:off x="6468841" y="3441326"/>
                <a:ext cx="80682" cy="95810"/>
              </a:xfrm>
              <a:custGeom>
                <a:avLst/>
                <a:gdLst>
                  <a:gd name="connsiteX0" fmla="*/ 77321 w 80682"/>
                  <a:gd name="connsiteY0" fmla="*/ 28575 h 95810"/>
                  <a:gd name="connsiteX1" fmla="*/ 42022 w 80682"/>
                  <a:gd name="connsiteY1" fmla="*/ 0 h 95810"/>
                  <a:gd name="connsiteX2" fmla="*/ 0 w 80682"/>
                  <a:gd name="connsiteY2" fmla="*/ 0 h 95810"/>
                  <a:gd name="connsiteX3" fmla="*/ 0 w 80682"/>
                  <a:gd name="connsiteY3" fmla="*/ 95810 h 95810"/>
                  <a:gd name="connsiteX4" fmla="*/ 13447 w 80682"/>
                  <a:gd name="connsiteY4" fmla="*/ 95810 h 95810"/>
                  <a:gd name="connsiteX5" fmla="*/ 13447 w 80682"/>
                  <a:gd name="connsiteY5" fmla="*/ 60512 h 95810"/>
                  <a:gd name="connsiteX6" fmla="*/ 36979 w 80682"/>
                  <a:gd name="connsiteY6" fmla="*/ 60512 h 95810"/>
                  <a:gd name="connsiteX7" fmla="*/ 63873 w 80682"/>
                  <a:gd name="connsiteY7" fmla="*/ 95810 h 95810"/>
                  <a:gd name="connsiteX8" fmla="*/ 80682 w 80682"/>
                  <a:gd name="connsiteY8" fmla="*/ 95810 h 95810"/>
                  <a:gd name="connsiteX9" fmla="*/ 52107 w 80682"/>
                  <a:gd name="connsiteY9" fmla="*/ 57150 h 95810"/>
                  <a:gd name="connsiteX10" fmla="*/ 77321 w 80682"/>
                  <a:gd name="connsiteY10" fmla="*/ 28575 h 95810"/>
                  <a:gd name="connsiteX11" fmla="*/ 15128 w 80682"/>
                  <a:gd name="connsiteY11" fmla="*/ 47065 h 95810"/>
                  <a:gd name="connsiteX12" fmla="*/ 15128 w 80682"/>
                  <a:gd name="connsiteY12" fmla="*/ 13447 h 95810"/>
                  <a:gd name="connsiteX13" fmla="*/ 42022 w 80682"/>
                  <a:gd name="connsiteY13" fmla="*/ 13447 h 95810"/>
                  <a:gd name="connsiteX14" fmla="*/ 63873 w 80682"/>
                  <a:gd name="connsiteY14" fmla="*/ 30256 h 95810"/>
                  <a:gd name="connsiteX15" fmla="*/ 42022 w 80682"/>
                  <a:gd name="connsiteY15" fmla="*/ 47065 h 95810"/>
                  <a:gd name="connsiteX16" fmla="*/ 15128 w 80682"/>
                  <a:gd name="connsiteY16" fmla="*/ 47065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80682" h="95810">
                    <a:moveTo>
                      <a:pt x="77321" y="28575"/>
                    </a:moveTo>
                    <a:cubicBezTo>
                      <a:pt x="77321" y="10085"/>
                      <a:pt x="63873" y="0"/>
                      <a:pt x="42022" y="0"/>
                    </a:cubicBezTo>
                    <a:lnTo>
                      <a:pt x="0" y="0"/>
                    </a:lnTo>
                    <a:lnTo>
                      <a:pt x="0" y="95810"/>
                    </a:lnTo>
                    <a:lnTo>
                      <a:pt x="13447" y="95810"/>
                    </a:lnTo>
                    <a:lnTo>
                      <a:pt x="13447" y="60512"/>
                    </a:lnTo>
                    <a:lnTo>
                      <a:pt x="36979" y="60512"/>
                    </a:lnTo>
                    <a:lnTo>
                      <a:pt x="63873" y="95810"/>
                    </a:lnTo>
                    <a:lnTo>
                      <a:pt x="80682" y="95810"/>
                    </a:lnTo>
                    <a:lnTo>
                      <a:pt x="52107" y="57150"/>
                    </a:lnTo>
                    <a:cubicBezTo>
                      <a:pt x="68916" y="53788"/>
                      <a:pt x="77321" y="43703"/>
                      <a:pt x="77321" y="28575"/>
                    </a:cubicBezTo>
                    <a:close/>
                    <a:moveTo>
                      <a:pt x="15128" y="47065"/>
                    </a:moveTo>
                    <a:lnTo>
                      <a:pt x="15128" y="13447"/>
                    </a:lnTo>
                    <a:lnTo>
                      <a:pt x="42022" y="13447"/>
                    </a:lnTo>
                    <a:cubicBezTo>
                      <a:pt x="55469" y="13447"/>
                      <a:pt x="63873" y="20171"/>
                      <a:pt x="63873" y="30256"/>
                    </a:cubicBezTo>
                    <a:cubicBezTo>
                      <a:pt x="63873" y="40341"/>
                      <a:pt x="55469" y="47065"/>
                      <a:pt x="42022" y="47065"/>
                    </a:cubicBezTo>
                    <a:lnTo>
                      <a:pt x="15128" y="47065"/>
                    </a:ln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18E27EB4-AD2A-4B39-8D01-F92A48E71CDD}"/>
                  </a:ext>
                </a:extLst>
              </p:cNvPr>
              <p:cNvSpPr/>
              <p:nvPr/>
            </p:nvSpPr>
            <p:spPr>
              <a:xfrm>
                <a:off x="5954491" y="3441326"/>
                <a:ext cx="82363" cy="95810"/>
              </a:xfrm>
              <a:custGeom>
                <a:avLst/>
                <a:gdLst>
                  <a:gd name="connsiteX0" fmla="*/ 77321 w 82363"/>
                  <a:gd name="connsiteY0" fmla="*/ 28575 h 95810"/>
                  <a:gd name="connsiteX1" fmla="*/ 42022 w 82363"/>
                  <a:gd name="connsiteY1" fmla="*/ 0 h 95810"/>
                  <a:gd name="connsiteX2" fmla="*/ 0 w 82363"/>
                  <a:gd name="connsiteY2" fmla="*/ 0 h 95810"/>
                  <a:gd name="connsiteX3" fmla="*/ 0 w 82363"/>
                  <a:gd name="connsiteY3" fmla="*/ 95810 h 95810"/>
                  <a:gd name="connsiteX4" fmla="*/ 13447 w 82363"/>
                  <a:gd name="connsiteY4" fmla="*/ 95810 h 95810"/>
                  <a:gd name="connsiteX5" fmla="*/ 13447 w 82363"/>
                  <a:gd name="connsiteY5" fmla="*/ 60512 h 95810"/>
                  <a:gd name="connsiteX6" fmla="*/ 38660 w 82363"/>
                  <a:gd name="connsiteY6" fmla="*/ 60512 h 95810"/>
                  <a:gd name="connsiteX7" fmla="*/ 65554 w 82363"/>
                  <a:gd name="connsiteY7" fmla="*/ 95810 h 95810"/>
                  <a:gd name="connsiteX8" fmla="*/ 82363 w 82363"/>
                  <a:gd name="connsiteY8" fmla="*/ 95810 h 95810"/>
                  <a:gd name="connsiteX9" fmla="*/ 53788 w 82363"/>
                  <a:gd name="connsiteY9" fmla="*/ 57150 h 95810"/>
                  <a:gd name="connsiteX10" fmla="*/ 77321 w 82363"/>
                  <a:gd name="connsiteY10" fmla="*/ 28575 h 95810"/>
                  <a:gd name="connsiteX11" fmla="*/ 15128 w 82363"/>
                  <a:gd name="connsiteY11" fmla="*/ 47065 h 95810"/>
                  <a:gd name="connsiteX12" fmla="*/ 15128 w 82363"/>
                  <a:gd name="connsiteY12" fmla="*/ 13447 h 95810"/>
                  <a:gd name="connsiteX13" fmla="*/ 42022 w 82363"/>
                  <a:gd name="connsiteY13" fmla="*/ 13447 h 95810"/>
                  <a:gd name="connsiteX14" fmla="*/ 63874 w 82363"/>
                  <a:gd name="connsiteY14" fmla="*/ 30256 h 95810"/>
                  <a:gd name="connsiteX15" fmla="*/ 42022 w 82363"/>
                  <a:gd name="connsiteY15" fmla="*/ 47065 h 95810"/>
                  <a:gd name="connsiteX16" fmla="*/ 15128 w 82363"/>
                  <a:gd name="connsiteY16" fmla="*/ 47065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82363" h="95810">
                    <a:moveTo>
                      <a:pt x="77321" y="28575"/>
                    </a:moveTo>
                    <a:cubicBezTo>
                      <a:pt x="77321" y="10085"/>
                      <a:pt x="63874" y="0"/>
                      <a:pt x="42022" y="0"/>
                    </a:cubicBezTo>
                    <a:lnTo>
                      <a:pt x="0" y="0"/>
                    </a:lnTo>
                    <a:lnTo>
                      <a:pt x="0" y="95810"/>
                    </a:lnTo>
                    <a:lnTo>
                      <a:pt x="13447" y="95810"/>
                    </a:lnTo>
                    <a:lnTo>
                      <a:pt x="13447" y="60512"/>
                    </a:lnTo>
                    <a:lnTo>
                      <a:pt x="38660" y="60512"/>
                    </a:lnTo>
                    <a:lnTo>
                      <a:pt x="65554" y="95810"/>
                    </a:lnTo>
                    <a:lnTo>
                      <a:pt x="82363" y="95810"/>
                    </a:lnTo>
                    <a:lnTo>
                      <a:pt x="53788" y="57150"/>
                    </a:lnTo>
                    <a:cubicBezTo>
                      <a:pt x="68916" y="53788"/>
                      <a:pt x="77321" y="43703"/>
                      <a:pt x="77321" y="28575"/>
                    </a:cubicBezTo>
                    <a:close/>
                    <a:moveTo>
                      <a:pt x="15128" y="47065"/>
                    </a:moveTo>
                    <a:lnTo>
                      <a:pt x="15128" y="13447"/>
                    </a:lnTo>
                    <a:lnTo>
                      <a:pt x="42022" y="13447"/>
                    </a:lnTo>
                    <a:cubicBezTo>
                      <a:pt x="55469" y="13447"/>
                      <a:pt x="63874" y="20171"/>
                      <a:pt x="63874" y="30256"/>
                    </a:cubicBezTo>
                    <a:cubicBezTo>
                      <a:pt x="63874" y="40341"/>
                      <a:pt x="55469" y="47065"/>
                      <a:pt x="42022" y="47065"/>
                    </a:cubicBezTo>
                    <a:lnTo>
                      <a:pt x="15128" y="47065"/>
                    </a:ln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67A24543-469B-4977-AFD8-3CEAA6C1738B}"/>
                  </a:ext>
                </a:extLst>
              </p:cNvPr>
              <p:cNvSpPr/>
              <p:nvPr/>
            </p:nvSpPr>
            <p:spPr>
              <a:xfrm>
                <a:off x="5838510" y="3441326"/>
                <a:ext cx="70597" cy="95810"/>
              </a:xfrm>
              <a:custGeom>
                <a:avLst/>
                <a:gdLst>
                  <a:gd name="connsiteX0" fmla="*/ 13447 w 70597"/>
                  <a:gd name="connsiteY0" fmla="*/ 53788 h 95810"/>
                  <a:gd name="connsiteX1" fmla="*/ 63873 w 70597"/>
                  <a:gd name="connsiteY1" fmla="*/ 53788 h 95810"/>
                  <a:gd name="connsiteX2" fmla="*/ 63873 w 70597"/>
                  <a:gd name="connsiteY2" fmla="*/ 40341 h 95810"/>
                  <a:gd name="connsiteX3" fmla="*/ 13447 w 70597"/>
                  <a:gd name="connsiteY3" fmla="*/ 40341 h 95810"/>
                  <a:gd name="connsiteX4" fmla="*/ 13447 w 70597"/>
                  <a:gd name="connsiteY4" fmla="*/ 11766 h 95810"/>
                  <a:gd name="connsiteX5" fmla="*/ 68916 w 70597"/>
                  <a:gd name="connsiteY5" fmla="*/ 11766 h 95810"/>
                  <a:gd name="connsiteX6" fmla="*/ 68916 w 70597"/>
                  <a:gd name="connsiteY6" fmla="*/ 0 h 95810"/>
                  <a:gd name="connsiteX7" fmla="*/ 0 w 70597"/>
                  <a:gd name="connsiteY7" fmla="*/ 0 h 95810"/>
                  <a:gd name="connsiteX8" fmla="*/ 0 w 70597"/>
                  <a:gd name="connsiteY8" fmla="*/ 95810 h 95810"/>
                  <a:gd name="connsiteX9" fmla="*/ 70597 w 70597"/>
                  <a:gd name="connsiteY9" fmla="*/ 95810 h 95810"/>
                  <a:gd name="connsiteX10" fmla="*/ 70597 w 70597"/>
                  <a:gd name="connsiteY10" fmla="*/ 82363 h 95810"/>
                  <a:gd name="connsiteX11" fmla="*/ 13447 w 70597"/>
                  <a:gd name="connsiteY11" fmla="*/ 82363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0597" h="95810">
                    <a:moveTo>
                      <a:pt x="13447" y="53788"/>
                    </a:moveTo>
                    <a:lnTo>
                      <a:pt x="63873" y="53788"/>
                    </a:lnTo>
                    <a:lnTo>
                      <a:pt x="63873" y="40341"/>
                    </a:lnTo>
                    <a:lnTo>
                      <a:pt x="13447" y="40341"/>
                    </a:lnTo>
                    <a:lnTo>
                      <a:pt x="13447" y="11766"/>
                    </a:lnTo>
                    <a:lnTo>
                      <a:pt x="68916" y="11766"/>
                    </a:lnTo>
                    <a:lnTo>
                      <a:pt x="68916" y="0"/>
                    </a:lnTo>
                    <a:lnTo>
                      <a:pt x="0" y="0"/>
                    </a:lnTo>
                    <a:lnTo>
                      <a:pt x="0" y="95810"/>
                    </a:lnTo>
                    <a:lnTo>
                      <a:pt x="70597" y="95810"/>
                    </a:lnTo>
                    <a:lnTo>
                      <a:pt x="70597" y="82363"/>
                    </a:lnTo>
                    <a:lnTo>
                      <a:pt x="13447" y="82363"/>
                    </a:ln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DB2B3C58-A9D4-4EA0-8D95-51C2BC4D5057}"/>
                  </a:ext>
                </a:extLst>
              </p:cNvPr>
              <p:cNvSpPr/>
              <p:nvPr/>
            </p:nvSpPr>
            <p:spPr>
              <a:xfrm>
                <a:off x="5715806" y="3441326"/>
                <a:ext cx="75639" cy="95810"/>
              </a:xfrm>
              <a:custGeom>
                <a:avLst/>
                <a:gdLst>
                  <a:gd name="connsiteX0" fmla="*/ 0 w 75639"/>
                  <a:gd name="connsiteY0" fmla="*/ 13447 h 95810"/>
                  <a:gd name="connsiteX1" fmla="*/ 30256 w 75639"/>
                  <a:gd name="connsiteY1" fmla="*/ 13447 h 95810"/>
                  <a:gd name="connsiteX2" fmla="*/ 30256 w 75639"/>
                  <a:gd name="connsiteY2" fmla="*/ 95810 h 95810"/>
                  <a:gd name="connsiteX3" fmla="*/ 45384 w 75639"/>
                  <a:gd name="connsiteY3" fmla="*/ 95810 h 95810"/>
                  <a:gd name="connsiteX4" fmla="*/ 45384 w 75639"/>
                  <a:gd name="connsiteY4" fmla="*/ 13447 h 95810"/>
                  <a:gd name="connsiteX5" fmla="*/ 75640 w 75639"/>
                  <a:gd name="connsiteY5" fmla="*/ 13447 h 95810"/>
                  <a:gd name="connsiteX6" fmla="*/ 75640 w 75639"/>
                  <a:gd name="connsiteY6" fmla="*/ 0 h 95810"/>
                  <a:gd name="connsiteX7" fmla="*/ 0 w 75639"/>
                  <a:gd name="connsiteY7" fmla="*/ 0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5639" h="95810">
                    <a:moveTo>
                      <a:pt x="0" y="13447"/>
                    </a:moveTo>
                    <a:lnTo>
                      <a:pt x="30256" y="13447"/>
                    </a:lnTo>
                    <a:lnTo>
                      <a:pt x="30256" y="95810"/>
                    </a:lnTo>
                    <a:lnTo>
                      <a:pt x="45384" y="95810"/>
                    </a:lnTo>
                    <a:lnTo>
                      <a:pt x="45384" y="13447"/>
                    </a:lnTo>
                    <a:lnTo>
                      <a:pt x="75640" y="13447"/>
                    </a:lnTo>
                    <a:lnTo>
                      <a:pt x="7564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0EEB8954-0AA2-4BE4-A4F0-C86E253B98A8}"/>
                  </a:ext>
                </a:extLst>
              </p:cNvPr>
              <p:cNvSpPr/>
              <p:nvPr/>
            </p:nvSpPr>
            <p:spPr>
              <a:xfrm>
                <a:off x="5599825" y="3441326"/>
                <a:ext cx="75639" cy="95810"/>
              </a:xfrm>
              <a:custGeom>
                <a:avLst/>
                <a:gdLst>
                  <a:gd name="connsiteX0" fmla="*/ 0 w 75639"/>
                  <a:gd name="connsiteY0" fmla="*/ 13447 h 95810"/>
                  <a:gd name="connsiteX1" fmla="*/ 30256 w 75639"/>
                  <a:gd name="connsiteY1" fmla="*/ 13447 h 95810"/>
                  <a:gd name="connsiteX2" fmla="*/ 30256 w 75639"/>
                  <a:gd name="connsiteY2" fmla="*/ 95810 h 95810"/>
                  <a:gd name="connsiteX3" fmla="*/ 43703 w 75639"/>
                  <a:gd name="connsiteY3" fmla="*/ 95810 h 95810"/>
                  <a:gd name="connsiteX4" fmla="*/ 43703 w 75639"/>
                  <a:gd name="connsiteY4" fmla="*/ 13447 h 95810"/>
                  <a:gd name="connsiteX5" fmla="*/ 75640 w 75639"/>
                  <a:gd name="connsiteY5" fmla="*/ 13447 h 95810"/>
                  <a:gd name="connsiteX6" fmla="*/ 75640 w 75639"/>
                  <a:gd name="connsiteY6" fmla="*/ 0 h 95810"/>
                  <a:gd name="connsiteX7" fmla="*/ 0 w 75639"/>
                  <a:gd name="connsiteY7" fmla="*/ 0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5639" h="95810">
                    <a:moveTo>
                      <a:pt x="0" y="13447"/>
                    </a:moveTo>
                    <a:lnTo>
                      <a:pt x="30256" y="13447"/>
                    </a:lnTo>
                    <a:lnTo>
                      <a:pt x="30256" y="95810"/>
                    </a:lnTo>
                    <a:lnTo>
                      <a:pt x="43703" y="95810"/>
                    </a:lnTo>
                    <a:lnTo>
                      <a:pt x="43703" y="13447"/>
                    </a:lnTo>
                    <a:lnTo>
                      <a:pt x="75640" y="13447"/>
                    </a:lnTo>
                    <a:lnTo>
                      <a:pt x="7564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0F75C8A4-1B1C-4831-BD91-B67115C11D73}"/>
                  </a:ext>
                </a:extLst>
              </p:cNvPr>
              <p:cNvSpPr/>
              <p:nvPr/>
            </p:nvSpPr>
            <p:spPr>
              <a:xfrm>
                <a:off x="5485525" y="3441326"/>
                <a:ext cx="70597" cy="95810"/>
              </a:xfrm>
              <a:custGeom>
                <a:avLst/>
                <a:gdLst>
                  <a:gd name="connsiteX0" fmla="*/ 13447 w 70597"/>
                  <a:gd name="connsiteY0" fmla="*/ 53788 h 95810"/>
                  <a:gd name="connsiteX1" fmla="*/ 63874 w 70597"/>
                  <a:gd name="connsiteY1" fmla="*/ 53788 h 95810"/>
                  <a:gd name="connsiteX2" fmla="*/ 63874 w 70597"/>
                  <a:gd name="connsiteY2" fmla="*/ 40341 h 95810"/>
                  <a:gd name="connsiteX3" fmla="*/ 13447 w 70597"/>
                  <a:gd name="connsiteY3" fmla="*/ 40341 h 95810"/>
                  <a:gd name="connsiteX4" fmla="*/ 13447 w 70597"/>
                  <a:gd name="connsiteY4" fmla="*/ 11766 h 95810"/>
                  <a:gd name="connsiteX5" fmla="*/ 70597 w 70597"/>
                  <a:gd name="connsiteY5" fmla="*/ 11766 h 95810"/>
                  <a:gd name="connsiteX6" fmla="*/ 70597 w 70597"/>
                  <a:gd name="connsiteY6" fmla="*/ 0 h 95810"/>
                  <a:gd name="connsiteX7" fmla="*/ 0 w 70597"/>
                  <a:gd name="connsiteY7" fmla="*/ 0 h 95810"/>
                  <a:gd name="connsiteX8" fmla="*/ 0 w 70597"/>
                  <a:gd name="connsiteY8" fmla="*/ 95810 h 95810"/>
                  <a:gd name="connsiteX9" fmla="*/ 70597 w 70597"/>
                  <a:gd name="connsiteY9" fmla="*/ 95810 h 95810"/>
                  <a:gd name="connsiteX10" fmla="*/ 70597 w 70597"/>
                  <a:gd name="connsiteY10" fmla="*/ 82363 h 95810"/>
                  <a:gd name="connsiteX11" fmla="*/ 13447 w 70597"/>
                  <a:gd name="connsiteY11" fmla="*/ 82363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0597" h="95810">
                    <a:moveTo>
                      <a:pt x="13447" y="53788"/>
                    </a:moveTo>
                    <a:lnTo>
                      <a:pt x="63874" y="53788"/>
                    </a:lnTo>
                    <a:lnTo>
                      <a:pt x="63874" y="40341"/>
                    </a:lnTo>
                    <a:lnTo>
                      <a:pt x="13447" y="40341"/>
                    </a:lnTo>
                    <a:lnTo>
                      <a:pt x="13447" y="11766"/>
                    </a:lnTo>
                    <a:lnTo>
                      <a:pt x="70597" y="11766"/>
                    </a:lnTo>
                    <a:lnTo>
                      <a:pt x="70597" y="0"/>
                    </a:lnTo>
                    <a:lnTo>
                      <a:pt x="0" y="0"/>
                    </a:lnTo>
                    <a:lnTo>
                      <a:pt x="0" y="95810"/>
                    </a:lnTo>
                    <a:lnTo>
                      <a:pt x="70597" y="95810"/>
                    </a:lnTo>
                    <a:lnTo>
                      <a:pt x="70597" y="82363"/>
                    </a:lnTo>
                    <a:lnTo>
                      <a:pt x="13447" y="82363"/>
                    </a:ln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A40B80CE-A242-4FC9-9408-3EACF0A9792B}"/>
                  </a:ext>
                </a:extLst>
              </p:cNvPr>
              <p:cNvSpPr/>
              <p:nvPr/>
            </p:nvSpPr>
            <p:spPr>
              <a:xfrm>
                <a:off x="5357778" y="3439645"/>
                <a:ext cx="77320" cy="95810"/>
              </a:xfrm>
              <a:custGeom>
                <a:avLst/>
                <a:gdLst>
                  <a:gd name="connsiteX0" fmla="*/ 60512 w 77320"/>
                  <a:gd name="connsiteY0" fmla="*/ 47065 h 95810"/>
                  <a:gd name="connsiteX1" fmla="*/ 72278 w 77320"/>
                  <a:gd name="connsiteY1" fmla="*/ 25213 h 95810"/>
                  <a:gd name="connsiteX2" fmla="*/ 40341 w 77320"/>
                  <a:gd name="connsiteY2" fmla="*/ 0 h 95810"/>
                  <a:gd name="connsiteX3" fmla="*/ 0 w 77320"/>
                  <a:gd name="connsiteY3" fmla="*/ 0 h 95810"/>
                  <a:gd name="connsiteX4" fmla="*/ 0 w 77320"/>
                  <a:gd name="connsiteY4" fmla="*/ 95810 h 95810"/>
                  <a:gd name="connsiteX5" fmla="*/ 42022 w 77320"/>
                  <a:gd name="connsiteY5" fmla="*/ 95810 h 95810"/>
                  <a:gd name="connsiteX6" fmla="*/ 77321 w 77320"/>
                  <a:gd name="connsiteY6" fmla="*/ 68916 h 95810"/>
                  <a:gd name="connsiteX7" fmla="*/ 60512 w 77320"/>
                  <a:gd name="connsiteY7" fmla="*/ 47065 h 95810"/>
                  <a:gd name="connsiteX8" fmla="*/ 13447 w 77320"/>
                  <a:gd name="connsiteY8" fmla="*/ 13447 h 95810"/>
                  <a:gd name="connsiteX9" fmla="*/ 40341 w 77320"/>
                  <a:gd name="connsiteY9" fmla="*/ 13447 h 95810"/>
                  <a:gd name="connsiteX10" fmla="*/ 58831 w 77320"/>
                  <a:gd name="connsiteY10" fmla="*/ 26894 h 95810"/>
                  <a:gd name="connsiteX11" fmla="*/ 38660 w 77320"/>
                  <a:gd name="connsiteY11" fmla="*/ 42022 h 95810"/>
                  <a:gd name="connsiteX12" fmla="*/ 13447 w 77320"/>
                  <a:gd name="connsiteY12" fmla="*/ 42022 h 95810"/>
                  <a:gd name="connsiteX13" fmla="*/ 13447 w 77320"/>
                  <a:gd name="connsiteY13" fmla="*/ 13447 h 95810"/>
                  <a:gd name="connsiteX14" fmla="*/ 43703 w 77320"/>
                  <a:gd name="connsiteY14" fmla="*/ 84044 h 95810"/>
                  <a:gd name="connsiteX15" fmla="*/ 13447 w 77320"/>
                  <a:gd name="connsiteY15" fmla="*/ 84044 h 95810"/>
                  <a:gd name="connsiteX16" fmla="*/ 13447 w 77320"/>
                  <a:gd name="connsiteY16" fmla="*/ 55469 h 95810"/>
                  <a:gd name="connsiteX17" fmla="*/ 40341 w 77320"/>
                  <a:gd name="connsiteY17" fmla="*/ 55469 h 95810"/>
                  <a:gd name="connsiteX18" fmla="*/ 63874 w 77320"/>
                  <a:gd name="connsiteY18" fmla="*/ 68916 h 95810"/>
                  <a:gd name="connsiteX19" fmla="*/ 43703 w 77320"/>
                  <a:gd name="connsiteY19" fmla="*/ 84044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77320" h="95810">
                    <a:moveTo>
                      <a:pt x="60512" y="47065"/>
                    </a:moveTo>
                    <a:cubicBezTo>
                      <a:pt x="68916" y="42022"/>
                      <a:pt x="72278" y="35299"/>
                      <a:pt x="72278" y="25213"/>
                    </a:cubicBezTo>
                    <a:cubicBezTo>
                      <a:pt x="72278" y="10085"/>
                      <a:pt x="60512" y="0"/>
                      <a:pt x="40341" y="0"/>
                    </a:cubicBezTo>
                    <a:lnTo>
                      <a:pt x="0" y="0"/>
                    </a:lnTo>
                    <a:lnTo>
                      <a:pt x="0" y="95810"/>
                    </a:lnTo>
                    <a:lnTo>
                      <a:pt x="42022" y="95810"/>
                    </a:lnTo>
                    <a:cubicBezTo>
                      <a:pt x="63874" y="95810"/>
                      <a:pt x="77321" y="85725"/>
                      <a:pt x="77321" y="68916"/>
                    </a:cubicBezTo>
                    <a:cubicBezTo>
                      <a:pt x="77321" y="58831"/>
                      <a:pt x="72278" y="52107"/>
                      <a:pt x="60512" y="47065"/>
                    </a:cubicBezTo>
                    <a:close/>
                    <a:moveTo>
                      <a:pt x="13447" y="13447"/>
                    </a:moveTo>
                    <a:lnTo>
                      <a:pt x="40341" y="13447"/>
                    </a:lnTo>
                    <a:cubicBezTo>
                      <a:pt x="52107" y="13447"/>
                      <a:pt x="58831" y="18490"/>
                      <a:pt x="58831" y="26894"/>
                    </a:cubicBezTo>
                    <a:cubicBezTo>
                      <a:pt x="58831" y="36979"/>
                      <a:pt x="52107" y="42022"/>
                      <a:pt x="38660" y="42022"/>
                    </a:cubicBezTo>
                    <a:lnTo>
                      <a:pt x="13447" y="42022"/>
                    </a:lnTo>
                    <a:lnTo>
                      <a:pt x="13447" y="13447"/>
                    </a:lnTo>
                    <a:close/>
                    <a:moveTo>
                      <a:pt x="43703" y="84044"/>
                    </a:moveTo>
                    <a:lnTo>
                      <a:pt x="13447" y="84044"/>
                    </a:lnTo>
                    <a:lnTo>
                      <a:pt x="13447" y="55469"/>
                    </a:lnTo>
                    <a:lnTo>
                      <a:pt x="40341" y="55469"/>
                    </a:lnTo>
                    <a:cubicBezTo>
                      <a:pt x="50426" y="55469"/>
                      <a:pt x="63874" y="57150"/>
                      <a:pt x="63874" y="68916"/>
                    </a:cubicBezTo>
                    <a:cubicBezTo>
                      <a:pt x="63874" y="79001"/>
                      <a:pt x="55469" y="84044"/>
                      <a:pt x="43703" y="84044"/>
                    </a:cubicBez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37" name="Graphic 7">
              <a:extLst>
                <a:ext uri="{FF2B5EF4-FFF2-40B4-BE49-F238E27FC236}">
                  <a16:creationId xmlns:a16="http://schemas.microsoft.com/office/drawing/2014/main" id="{BBDD1FD6-0425-41D4-B6CF-17A7BCF40A14}"/>
                </a:ext>
              </a:extLst>
            </p:cNvPr>
            <p:cNvGrpSpPr/>
            <p:nvPr/>
          </p:nvGrpSpPr>
          <p:grpSpPr>
            <a:xfrm>
              <a:off x="5236755" y="3285004"/>
              <a:ext cx="1739713" cy="99172"/>
              <a:chOff x="5236755" y="3285004"/>
              <a:chExt cx="1739713" cy="99172"/>
            </a:xfrm>
            <a:solidFill>
              <a:schemeClr val="bg1"/>
            </a:solidFill>
          </p:grpSpPr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0991106E-E756-4FF7-975F-F24D2E53D946}"/>
                  </a:ext>
                </a:extLst>
              </p:cNvPr>
              <p:cNvSpPr/>
              <p:nvPr/>
            </p:nvSpPr>
            <p:spPr>
              <a:xfrm>
                <a:off x="6961340" y="3365686"/>
                <a:ext cx="15127" cy="16808"/>
              </a:xfrm>
              <a:custGeom>
                <a:avLst/>
                <a:gdLst>
                  <a:gd name="connsiteX0" fmla="*/ 0 w 15127"/>
                  <a:gd name="connsiteY0" fmla="*/ 0 h 16808"/>
                  <a:gd name="connsiteX1" fmla="*/ 15128 w 15127"/>
                  <a:gd name="connsiteY1" fmla="*/ 0 h 16808"/>
                  <a:gd name="connsiteX2" fmla="*/ 15128 w 15127"/>
                  <a:gd name="connsiteY2" fmla="*/ 16809 h 16808"/>
                  <a:gd name="connsiteX3" fmla="*/ 0 w 15127"/>
                  <a:gd name="connsiteY3" fmla="*/ 16809 h 168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127" h="16808">
                    <a:moveTo>
                      <a:pt x="0" y="0"/>
                    </a:moveTo>
                    <a:lnTo>
                      <a:pt x="15128" y="0"/>
                    </a:lnTo>
                    <a:lnTo>
                      <a:pt x="15128" y="16809"/>
                    </a:lnTo>
                    <a:lnTo>
                      <a:pt x="0" y="16809"/>
                    </a:ln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5277D296-8933-4938-A6C4-2A6586C3C3CF}"/>
                  </a:ext>
                </a:extLst>
              </p:cNvPr>
              <p:cNvSpPr/>
              <p:nvPr/>
            </p:nvSpPr>
            <p:spPr>
              <a:xfrm>
                <a:off x="6841997" y="3285004"/>
                <a:ext cx="73958" cy="97491"/>
              </a:xfrm>
              <a:custGeom>
                <a:avLst/>
                <a:gdLst>
                  <a:gd name="connsiteX0" fmla="*/ 42022 w 73958"/>
                  <a:gd name="connsiteY0" fmla="*/ 42022 h 97491"/>
                  <a:gd name="connsiteX1" fmla="*/ 18490 w 73958"/>
                  <a:gd name="connsiteY1" fmla="*/ 25213 h 97491"/>
                  <a:gd name="connsiteX2" fmla="*/ 36979 w 73958"/>
                  <a:gd name="connsiteY2" fmla="*/ 11766 h 97491"/>
                  <a:gd name="connsiteX3" fmla="*/ 62193 w 73958"/>
                  <a:gd name="connsiteY3" fmla="*/ 21852 h 97491"/>
                  <a:gd name="connsiteX4" fmla="*/ 63874 w 73958"/>
                  <a:gd name="connsiteY4" fmla="*/ 23532 h 97491"/>
                  <a:gd name="connsiteX5" fmla="*/ 72278 w 73958"/>
                  <a:gd name="connsiteY5" fmla="*/ 13447 h 97491"/>
                  <a:gd name="connsiteX6" fmla="*/ 70597 w 73958"/>
                  <a:gd name="connsiteY6" fmla="*/ 11766 h 97491"/>
                  <a:gd name="connsiteX7" fmla="*/ 36979 w 73958"/>
                  <a:gd name="connsiteY7" fmla="*/ 0 h 97491"/>
                  <a:gd name="connsiteX8" fmla="*/ 5043 w 73958"/>
                  <a:gd name="connsiteY8" fmla="*/ 26894 h 97491"/>
                  <a:gd name="connsiteX9" fmla="*/ 36979 w 73958"/>
                  <a:gd name="connsiteY9" fmla="*/ 55469 h 97491"/>
                  <a:gd name="connsiteX10" fmla="*/ 58831 w 73958"/>
                  <a:gd name="connsiteY10" fmla="*/ 70597 h 97491"/>
                  <a:gd name="connsiteX11" fmla="*/ 40341 w 73958"/>
                  <a:gd name="connsiteY11" fmla="*/ 84044 h 97491"/>
                  <a:gd name="connsiteX12" fmla="*/ 10085 w 73958"/>
                  <a:gd name="connsiteY12" fmla="*/ 72278 h 97491"/>
                  <a:gd name="connsiteX13" fmla="*/ 8404 w 73958"/>
                  <a:gd name="connsiteY13" fmla="*/ 70597 h 97491"/>
                  <a:gd name="connsiteX14" fmla="*/ 0 w 73958"/>
                  <a:gd name="connsiteY14" fmla="*/ 80682 h 97491"/>
                  <a:gd name="connsiteX15" fmla="*/ 1681 w 73958"/>
                  <a:gd name="connsiteY15" fmla="*/ 82363 h 97491"/>
                  <a:gd name="connsiteX16" fmla="*/ 40341 w 73958"/>
                  <a:gd name="connsiteY16" fmla="*/ 97491 h 97491"/>
                  <a:gd name="connsiteX17" fmla="*/ 73959 w 73958"/>
                  <a:gd name="connsiteY17" fmla="*/ 68916 h 97491"/>
                  <a:gd name="connsiteX18" fmla="*/ 42022 w 73958"/>
                  <a:gd name="connsiteY18" fmla="*/ 42022 h 97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3958" h="97491">
                    <a:moveTo>
                      <a:pt x="42022" y="42022"/>
                    </a:moveTo>
                    <a:cubicBezTo>
                      <a:pt x="21852" y="36979"/>
                      <a:pt x="18490" y="33618"/>
                      <a:pt x="18490" y="25213"/>
                    </a:cubicBezTo>
                    <a:cubicBezTo>
                      <a:pt x="18490" y="16809"/>
                      <a:pt x="25213" y="11766"/>
                      <a:pt x="36979" y="11766"/>
                    </a:cubicBezTo>
                    <a:cubicBezTo>
                      <a:pt x="47065" y="11766"/>
                      <a:pt x="53788" y="15128"/>
                      <a:pt x="62193" y="21852"/>
                    </a:cubicBezTo>
                    <a:lnTo>
                      <a:pt x="63874" y="23532"/>
                    </a:lnTo>
                    <a:lnTo>
                      <a:pt x="72278" y="13447"/>
                    </a:lnTo>
                    <a:lnTo>
                      <a:pt x="70597" y="11766"/>
                    </a:lnTo>
                    <a:cubicBezTo>
                      <a:pt x="60512" y="3362"/>
                      <a:pt x="50426" y="0"/>
                      <a:pt x="36979" y="0"/>
                    </a:cubicBezTo>
                    <a:cubicBezTo>
                      <a:pt x="18490" y="0"/>
                      <a:pt x="5043" y="11766"/>
                      <a:pt x="5043" y="26894"/>
                    </a:cubicBezTo>
                    <a:cubicBezTo>
                      <a:pt x="5043" y="45384"/>
                      <a:pt x="18490" y="50426"/>
                      <a:pt x="36979" y="55469"/>
                    </a:cubicBezTo>
                    <a:cubicBezTo>
                      <a:pt x="55469" y="58831"/>
                      <a:pt x="58831" y="63874"/>
                      <a:pt x="58831" y="70597"/>
                    </a:cubicBezTo>
                    <a:cubicBezTo>
                      <a:pt x="58831" y="79002"/>
                      <a:pt x="52107" y="84044"/>
                      <a:pt x="40341" y="84044"/>
                    </a:cubicBezTo>
                    <a:cubicBezTo>
                      <a:pt x="28575" y="84044"/>
                      <a:pt x="20171" y="80682"/>
                      <a:pt x="10085" y="72278"/>
                    </a:cubicBezTo>
                    <a:lnTo>
                      <a:pt x="8404" y="70597"/>
                    </a:lnTo>
                    <a:lnTo>
                      <a:pt x="0" y="80682"/>
                    </a:lnTo>
                    <a:lnTo>
                      <a:pt x="1681" y="82363"/>
                    </a:lnTo>
                    <a:cubicBezTo>
                      <a:pt x="13447" y="92449"/>
                      <a:pt x="25213" y="97491"/>
                      <a:pt x="40341" y="97491"/>
                    </a:cubicBezTo>
                    <a:cubicBezTo>
                      <a:pt x="60512" y="97491"/>
                      <a:pt x="73959" y="85725"/>
                      <a:pt x="73959" y="68916"/>
                    </a:cubicBezTo>
                    <a:cubicBezTo>
                      <a:pt x="72278" y="55469"/>
                      <a:pt x="63874" y="47065"/>
                      <a:pt x="42022" y="42022"/>
                    </a:cubicBez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17565CDC-3999-4280-99DB-11B269E99C0C}"/>
                  </a:ext>
                </a:extLst>
              </p:cNvPr>
              <p:cNvSpPr/>
              <p:nvPr/>
            </p:nvSpPr>
            <p:spPr>
              <a:xfrm>
                <a:off x="6729378" y="3285004"/>
                <a:ext cx="73958" cy="97491"/>
              </a:xfrm>
              <a:custGeom>
                <a:avLst/>
                <a:gdLst>
                  <a:gd name="connsiteX0" fmla="*/ 42022 w 73958"/>
                  <a:gd name="connsiteY0" fmla="*/ 42022 h 97491"/>
                  <a:gd name="connsiteX1" fmla="*/ 18490 w 73958"/>
                  <a:gd name="connsiteY1" fmla="*/ 25213 h 97491"/>
                  <a:gd name="connsiteX2" fmla="*/ 36979 w 73958"/>
                  <a:gd name="connsiteY2" fmla="*/ 11766 h 97491"/>
                  <a:gd name="connsiteX3" fmla="*/ 62193 w 73958"/>
                  <a:gd name="connsiteY3" fmla="*/ 21852 h 97491"/>
                  <a:gd name="connsiteX4" fmla="*/ 63873 w 73958"/>
                  <a:gd name="connsiteY4" fmla="*/ 23532 h 97491"/>
                  <a:gd name="connsiteX5" fmla="*/ 72278 w 73958"/>
                  <a:gd name="connsiteY5" fmla="*/ 13447 h 97491"/>
                  <a:gd name="connsiteX6" fmla="*/ 70597 w 73958"/>
                  <a:gd name="connsiteY6" fmla="*/ 11766 h 97491"/>
                  <a:gd name="connsiteX7" fmla="*/ 36979 w 73958"/>
                  <a:gd name="connsiteY7" fmla="*/ 0 h 97491"/>
                  <a:gd name="connsiteX8" fmla="*/ 5043 w 73958"/>
                  <a:gd name="connsiteY8" fmla="*/ 26894 h 97491"/>
                  <a:gd name="connsiteX9" fmla="*/ 36979 w 73958"/>
                  <a:gd name="connsiteY9" fmla="*/ 55469 h 97491"/>
                  <a:gd name="connsiteX10" fmla="*/ 58831 w 73958"/>
                  <a:gd name="connsiteY10" fmla="*/ 70597 h 97491"/>
                  <a:gd name="connsiteX11" fmla="*/ 40341 w 73958"/>
                  <a:gd name="connsiteY11" fmla="*/ 84044 h 97491"/>
                  <a:gd name="connsiteX12" fmla="*/ 10085 w 73958"/>
                  <a:gd name="connsiteY12" fmla="*/ 72278 h 97491"/>
                  <a:gd name="connsiteX13" fmla="*/ 8404 w 73958"/>
                  <a:gd name="connsiteY13" fmla="*/ 70597 h 97491"/>
                  <a:gd name="connsiteX14" fmla="*/ 0 w 73958"/>
                  <a:gd name="connsiteY14" fmla="*/ 80682 h 97491"/>
                  <a:gd name="connsiteX15" fmla="*/ 1681 w 73958"/>
                  <a:gd name="connsiteY15" fmla="*/ 82363 h 97491"/>
                  <a:gd name="connsiteX16" fmla="*/ 40341 w 73958"/>
                  <a:gd name="connsiteY16" fmla="*/ 97491 h 97491"/>
                  <a:gd name="connsiteX17" fmla="*/ 73959 w 73958"/>
                  <a:gd name="connsiteY17" fmla="*/ 68916 h 97491"/>
                  <a:gd name="connsiteX18" fmla="*/ 42022 w 73958"/>
                  <a:gd name="connsiteY18" fmla="*/ 42022 h 97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3958" h="97491">
                    <a:moveTo>
                      <a:pt x="42022" y="42022"/>
                    </a:moveTo>
                    <a:cubicBezTo>
                      <a:pt x="21851" y="36979"/>
                      <a:pt x="18490" y="33618"/>
                      <a:pt x="18490" y="25213"/>
                    </a:cubicBezTo>
                    <a:cubicBezTo>
                      <a:pt x="18490" y="16809"/>
                      <a:pt x="25213" y="11766"/>
                      <a:pt x="36979" y="11766"/>
                    </a:cubicBezTo>
                    <a:cubicBezTo>
                      <a:pt x="47065" y="11766"/>
                      <a:pt x="53788" y="15128"/>
                      <a:pt x="62193" y="21852"/>
                    </a:cubicBezTo>
                    <a:lnTo>
                      <a:pt x="63873" y="23532"/>
                    </a:lnTo>
                    <a:lnTo>
                      <a:pt x="72278" y="13447"/>
                    </a:lnTo>
                    <a:lnTo>
                      <a:pt x="70597" y="11766"/>
                    </a:lnTo>
                    <a:cubicBezTo>
                      <a:pt x="60512" y="3362"/>
                      <a:pt x="50426" y="0"/>
                      <a:pt x="36979" y="0"/>
                    </a:cubicBezTo>
                    <a:cubicBezTo>
                      <a:pt x="18490" y="0"/>
                      <a:pt x="5043" y="11766"/>
                      <a:pt x="5043" y="26894"/>
                    </a:cubicBezTo>
                    <a:cubicBezTo>
                      <a:pt x="5043" y="45384"/>
                      <a:pt x="18490" y="50426"/>
                      <a:pt x="36979" y="55469"/>
                    </a:cubicBezTo>
                    <a:cubicBezTo>
                      <a:pt x="55469" y="58831"/>
                      <a:pt x="58831" y="63874"/>
                      <a:pt x="58831" y="70597"/>
                    </a:cubicBezTo>
                    <a:cubicBezTo>
                      <a:pt x="58831" y="79002"/>
                      <a:pt x="52107" y="84044"/>
                      <a:pt x="40341" y="84044"/>
                    </a:cubicBezTo>
                    <a:cubicBezTo>
                      <a:pt x="28575" y="84044"/>
                      <a:pt x="20171" y="80682"/>
                      <a:pt x="10085" y="72278"/>
                    </a:cubicBezTo>
                    <a:lnTo>
                      <a:pt x="8404" y="70597"/>
                    </a:lnTo>
                    <a:lnTo>
                      <a:pt x="0" y="80682"/>
                    </a:lnTo>
                    <a:lnTo>
                      <a:pt x="1681" y="82363"/>
                    </a:lnTo>
                    <a:cubicBezTo>
                      <a:pt x="13447" y="92449"/>
                      <a:pt x="25213" y="97491"/>
                      <a:pt x="40341" y="97491"/>
                    </a:cubicBezTo>
                    <a:cubicBezTo>
                      <a:pt x="60512" y="97491"/>
                      <a:pt x="73959" y="85725"/>
                      <a:pt x="73959" y="68916"/>
                    </a:cubicBezTo>
                    <a:cubicBezTo>
                      <a:pt x="72278" y="55469"/>
                      <a:pt x="63873" y="47065"/>
                      <a:pt x="42022" y="42022"/>
                    </a:cubicBez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7DE6628D-4D1E-45CC-A260-AD21274561CA}"/>
                  </a:ext>
                </a:extLst>
              </p:cNvPr>
              <p:cNvSpPr/>
              <p:nvPr/>
            </p:nvSpPr>
            <p:spPr>
              <a:xfrm>
                <a:off x="6618440" y="3286685"/>
                <a:ext cx="70597" cy="95810"/>
              </a:xfrm>
              <a:custGeom>
                <a:avLst/>
                <a:gdLst>
                  <a:gd name="connsiteX0" fmla="*/ 13447 w 70597"/>
                  <a:gd name="connsiteY0" fmla="*/ 53788 h 95810"/>
                  <a:gd name="connsiteX1" fmla="*/ 63874 w 70597"/>
                  <a:gd name="connsiteY1" fmla="*/ 53788 h 95810"/>
                  <a:gd name="connsiteX2" fmla="*/ 63874 w 70597"/>
                  <a:gd name="connsiteY2" fmla="*/ 40341 h 95810"/>
                  <a:gd name="connsiteX3" fmla="*/ 13447 w 70597"/>
                  <a:gd name="connsiteY3" fmla="*/ 40341 h 95810"/>
                  <a:gd name="connsiteX4" fmla="*/ 13447 w 70597"/>
                  <a:gd name="connsiteY4" fmla="*/ 13447 h 95810"/>
                  <a:gd name="connsiteX5" fmla="*/ 68916 w 70597"/>
                  <a:gd name="connsiteY5" fmla="*/ 13447 h 95810"/>
                  <a:gd name="connsiteX6" fmla="*/ 68916 w 70597"/>
                  <a:gd name="connsiteY6" fmla="*/ 0 h 95810"/>
                  <a:gd name="connsiteX7" fmla="*/ 0 w 70597"/>
                  <a:gd name="connsiteY7" fmla="*/ 0 h 95810"/>
                  <a:gd name="connsiteX8" fmla="*/ 0 w 70597"/>
                  <a:gd name="connsiteY8" fmla="*/ 95810 h 95810"/>
                  <a:gd name="connsiteX9" fmla="*/ 70597 w 70597"/>
                  <a:gd name="connsiteY9" fmla="*/ 95810 h 95810"/>
                  <a:gd name="connsiteX10" fmla="*/ 70597 w 70597"/>
                  <a:gd name="connsiteY10" fmla="*/ 82363 h 95810"/>
                  <a:gd name="connsiteX11" fmla="*/ 13447 w 70597"/>
                  <a:gd name="connsiteY11" fmla="*/ 82363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0597" h="95810">
                    <a:moveTo>
                      <a:pt x="13447" y="53788"/>
                    </a:moveTo>
                    <a:lnTo>
                      <a:pt x="63874" y="53788"/>
                    </a:lnTo>
                    <a:lnTo>
                      <a:pt x="63874" y="40341"/>
                    </a:lnTo>
                    <a:lnTo>
                      <a:pt x="13447" y="40341"/>
                    </a:lnTo>
                    <a:lnTo>
                      <a:pt x="13447" y="13447"/>
                    </a:lnTo>
                    <a:lnTo>
                      <a:pt x="68916" y="13447"/>
                    </a:lnTo>
                    <a:lnTo>
                      <a:pt x="68916" y="0"/>
                    </a:lnTo>
                    <a:lnTo>
                      <a:pt x="0" y="0"/>
                    </a:lnTo>
                    <a:lnTo>
                      <a:pt x="0" y="95810"/>
                    </a:lnTo>
                    <a:lnTo>
                      <a:pt x="70597" y="95810"/>
                    </a:lnTo>
                    <a:lnTo>
                      <a:pt x="70597" y="82363"/>
                    </a:lnTo>
                    <a:lnTo>
                      <a:pt x="13447" y="82363"/>
                    </a:ln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F71F3638-9F36-406F-9B9B-38762388F012}"/>
                  </a:ext>
                </a:extLst>
              </p:cNvPr>
              <p:cNvSpPr/>
              <p:nvPr/>
            </p:nvSpPr>
            <p:spPr>
              <a:xfrm>
                <a:off x="6287306" y="3285004"/>
                <a:ext cx="73958" cy="99172"/>
              </a:xfrm>
              <a:custGeom>
                <a:avLst/>
                <a:gdLst>
                  <a:gd name="connsiteX0" fmla="*/ 3362 w 73958"/>
                  <a:gd name="connsiteY0" fmla="*/ 26894 h 99172"/>
                  <a:gd name="connsiteX1" fmla="*/ 35299 w 73958"/>
                  <a:gd name="connsiteY1" fmla="*/ 55469 h 99172"/>
                  <a:gd name="connsiteX2" fmla="*/ 57150 w 73958"/>
                  <a:gd name="connsiteY2" fmla="*/ 70597 h 99172"/>
                  <a:gd name="connsiteX3" fmla="*/ 38660 w 73958"/>
                  <a:gd name="connsiteY3" fmla="*/ 84044 h 99172"/>
                  <a:gd name="connsiteX4" fmla="*/ 8404 w 73958"/>
                  <a:gd name="connsiteY4" fmla="*/ 72278 h 99172"/>
                  <a:gd name="connsiteX5" fmla="*/ 8404 w 73958"/>
                  <a:gd name="connsiteY5" fmla="*/ 72278 h 99172"/>
                  <a:gd name="connsiteX6" fmla="*/ 0 w 73958"/>
                  <a:gd name="connsiteY6" fmla="*/ 82363 h 99172"/>
                  <a:gd name="connsiteX7" fmla="*/ 1681 w 73958"/>
                  <a:gd name="connsiteY7" fmla="*/ 84044 h 99172"/>
                  <a:gd name="connsiteX8" fmla="*/ 40341 w 73958"/>
                  <a:gd name="connsiteY8" fmla="*/ 99172 h 99172"/>
                  <a:gd name="connsiteX9" fmla="*/ 73959 w 73958"/>
                  <a:gd name="connsiteY9" fmla="*/ 70597 h 99172"/>
                  <a:gd name="connsiteX10" fmla="*/ 42022 w 73958"/>
                  <a:gd name="connsiteY10" fmla="*/ 42022 h 99172"/>
                  <a:gd name="connsiteX11" fmla="*/ 18490 w 73958"/>
                  <a:gd name="connsiteY11" fmla="*/ 25213 h 99172"/>
                  <a:gd name="connsiteX12" fmla="*/ 36979 w 73958"/>
                  <a:gd name="connsiteY12" fmla="*/ 11766 h 99172"/>
                  <a:gd name="connsiteX13" fmla="*/ 62193 w 73958"/>
                  <a:gd name="connsiteY13" fmla="*/ 21852 h 99172"/>
                  <a:gd name="connsiteX14" fmla="*/ 63874 w 73958"/>
                  <a:gd name="connsiteY14" fmla="*/ 23532 h 99172"/>
                  <a:gd name="connsiteX15" fmla="*/ 72278 w 73958"/>
                  <a:gd name="connsiteY15" fmla="*/ 13447 h 99172"/>
                  <a:gd name="connsiteX16" fmla="*/ 70597 w 73958"/>
                  <a:gd name="connsiteY16" fmla="*/ 11766 h 99172"/>
                  <a:gd name="connsiteX17" fmla="*/ 36979 w 73958"/>
                  <a:gd name="connsiteY17" fmla="*/ 0 h 99172"/>
                  <a:gd name="connsiteX18" fmla="*/ 3362 w 73958"/>
                  <a:gd name="connsiteY18" fmla="*/ 26894 h 99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3958" h="99172">
                    <a:moveTo>
                      <a:pt x="3362" y="26894"/>
                    </a:moveTo>
                    <a:cubicBezTo>
                      <a:pt x="3362" y="45384"/>
                      <a:pt x="16809" y="50426"/>
                      <a:pt x="35299" y="55469"/>
                    </a:cubicBezTo>
                    <a:cubicBezTo>
                      <a:pt x="53788" y="58831"/>
                      <a:pt x="57150" y="63874"/>
                      <a:pt x="57150" y="70597"/>
                    </a:cubicBezTo>
                    <a:cubicBezTo>
                      <a:pt x="57150" y="79002"/>
                      <a:pt x="50426" y="84044"/>
                      <a:pt x="38660" y="84044"/>
                    </a:cubicBezTo>
                    <a:cubicBezTo>
                      <a:pt x="26894" y="84044"/>
                      <a:pt x="18490" y="80682"/>
                      <a:pt x="8404" y="72278"/>
                    </a:cubicBezTo>
                    <a:lnTo>
                      <a:pt x="8404" y="72278"/>
                    </a:lnTo>
                    <a:lnTo>
                      <a:pt x="0" y="82363"/>
                    </a:lnTo>
                    <a:lnTo>
                      <a:pt x="1681" y="84044"/>
                    </a:lnTo>
                    <a:cubicBezTo>
                      <a:pt x="13447" y="94129"/>
                      <a:pt x="25213" y="99172"/>
                      <a:pt x="40341" y="99172"/>
                    </a:cubicBezTo>
                    <a:cubicBezTo>
                      <a:pt x="60512" y="99172"/>
                      <a:pt x="73959" y="87406"/>
                      <a:pt x="73959" y="70597"/>
                    </a:cubicBezTo>
                    <a:cubicBezTo>
                      <a:pt x="73959" y="55469"/>
                      <a:pt x="63874" y="47065"/>
                      <a:pt x="42022" y="42022"/>
                    </a:cubicBezTo>
                    <a:cubicBezTo>
                      <a:pt x="21852" y="36979"/>
                      <a:pt x="18490" y="33618"/>
                      <a:pt x="18490" y="25213"/>
                    </a:cubicBezTo>
                    <a:cubicBezTo>
                      <a:pt x="18490" y="16809"/>
                      <a:pt x="25213" y="11766"/>
                      <a:pt x="36979" y="11766"/>
                    </a:cubicBezTo>
                    <a:cubicBezTo>
                      <a:pt x="47065" y="11766"/>
                      <a:pt x="53788" y="15128"/>
                      <a:pt x="62193" y="21852"/>
                    </a:cubicBezTo>
                    <a:lnTo>
                      <a:pt x="63874" y="23532"/>
                    </a:lnTo>
                    <a:lnTo>
                      <a:pt x="72278" y="13447"/>
                    </a:lnTo>
                    <a:lnTo>
                      <a:pt x="70597" y="11766"/>
                    </a:lnTo>
                    <a:cubicBezTo>
                      <a:pt x="60512" y="3362"/>
                      <a:pt x="50426" y="0"/>
                      <a:pt x="36979" y="0"/>
                    </a:cubicBezTo>
                    <a:cubicBezTo>
                      <a:pt x="16809" y="0"/>
                      <a:pt x="3362" y="11766"/>
                      <a:pt x="3362" y="26894"/>
                    </a:cubicBez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DE75E003-BDE4-42FD-92D1-F0E9F985AC68}"/>
                  </a:ext>
                </a:extLst>
              </p:cNvPr>
              <p:cNvSpPr/>
              <p:nvPr/>
            </p:nvSpPr>
            <p:spPr>
              <a:xfrm>
                <a:off x="6162921" y="3288366"/>
                <a:ext cx="80682" cy="95810"/>
              </a:xfrm>
              <a:custGeom>
                <a:avLst/>
                <a:gdLst>
                  <a:gd name="connsiteX0" fmla="*/ 40341 w 80682"/>
                  <a:gd name="connsiteY0" fmla="*/ 95810 h 95810"/>
                  <a:gd name="connsiteX1" fmla="*/ 80682 w 80682"/>
                  <a:gd name="connsiteY1" fmla="*/ 53788 h 95810"/>
                  <a:gd name="connsiteX2" fmla="*/ 80682 w 80682"/>
                  <a:gd name="connsiteY2" fmla="*/ 0 h 95810"/>
                  <a:gd name="connsiteX3" fmla="*/ 65554 w 80682"/>
                  <a:gd name="connsiteY3" fmla="*/ 0 h 95810"/>
                  <a:gd name="connsiteX4" fmla="*/ 65554 w 80682"/>
                  <a:gd name="connsiteY4" fmla="*/ 55469 h 95810"/>
                  <a:gd name="connsiteX5" fmla="*/ 40341 w 80682"/>
                  <a:gd name="connsiteY5" fmla="*/ 84044 h 95810"/>
                  <a:gd name="connsiteX6" fmla="*/ 13447 w 80682"/>
                  <a:gd name="connsiteY6" fmla="*/ 55469 h 95810"/>
                  <a:gd name="connsiteX7" fmla="*/ 13447 w 80682"/>
                  <a:gd name="connsiteY7" fmla="*/ 1681 h 95810"/>
                  <a:gd name="connsiteX8" fmla="*/ 0 w 80682"/>
                  <a:gd name="connsiteY8" fmla="*/ 1681 h 95810"/>
                  <a:gd name="connsiteX9" fmla="*/ 0 w 80682"/>
                  <a:gd name="connsiteY9" fmla="*/ 57150 h 95810"/>
                  <a:gd name="connsiteX10" fmla="*/ 40341 w 80682"/>
                  <a:gd name="connsiteY10" fmla="*/ 95810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80682" h="95810">
                    <a:moveTo>
                      <a:pt x="40341" y="95810"/>
                    </a:moveTo>
                    <a:cubicBezTo>
                      <a:pt x="65554" y="95810"/>
                      <a:pt x="80682" y="80682"/>
                      <a:pt x="80682" y="53788"/>
                    </a:cubicBezTo>
                    <a:lnTo>
                      <a:pt x="80682" y="0"/>
                    </a:lnTo>
                    <a:lnTo>
                      <a:pt x="65554" y="0"/>
                    </a:lnTo>
                    <a:lnTo>
                      <a:pt x="65554" y="55469"/>
                    </a:lnTo>
                    <a:cubicBezTo>
                      <a:pt x="65554" y="73959"/>
                      <a:pt x="57150" y="84044"/>
                      <a:pt x="40341" y="84044"/>
                    </a:cubicBezTo>
                    <a:cubicBezTo>
                      <a:pt x="23532" y="84044"/>
                      <a:pt x="13447" y="73959"/>
                      <a:pt x="13447" y="55469"/>
                    </a:cubicBezTo>
                    <a:lnTo>
                      <a:pt x="13447" y="1681"/>
                    </a:lnTo>
                    <a:lnTo>
                      <a:pt x="0" y="1681"/>
                    </a:lnTo>
                    <a:lnTo>
                      <a:pt x="0" y="57150"/>
                    </a:lnTo>
                    <a:cubicBezTo>
                      <a:pt x="0" y="79001"/>
                      <a:pt x="15128" y="95810"/>
                      <a:pt x="40341" y="95810"/>
                    </a:cubicBez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9D928E72-78E9-4358-8629-49373D413B9D}"/>
                  </a:ext>
                </a:extLst>
              </p:cNvPr>
              <p:cNvSpPr/>
              <p:nvPr/>
            </p:nvSpPr>
            <p:spPr>
              <a:xfrm>
                <a:off x="6411691" y="3286685"/>
                <a:ext cx="13447" cy="95810"/>
              </a:xfrm>
              <a:custGeom>
                <a:avLst/>
                <a:gdLst>
                  <a:gd name="connsiteX0" fmla="*/ 0 w 13447"/>
                  <a:gd name="connsiteY0" fmla="*/ 0 h 95810"/>
                  <a:gd name="connsiteX1" fmla="*/ 13447 w 13447"/>
                  <a:gd name="connsiteY1" fmla="*/ 0 h 95810"/>
                  <a:gd name="connsiteX2" fmla="*/ 13447 w 13447"/>
                  <a:gd name="connsiteY2" fmla="*/ 95810 h 95810"/>
                  <a:gd name="connsiteX3" fmla="*/ 0 w 13447"/>
                  <a:gd name="connsiteY3" fmla="*/ 95810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47" h="95810">
                    <a:moveTo>
                      <a:pt x="0" y="0"/>
                    </a:moveTo>
                    <a:lnTo>
                      <a:pt x="13447" y="0"/>
                    </a:lnTo>
                    <a:lnTo>
                      <a:pt x="13447" y="95810"/>
                    </a:lnTo>
                    <a:lnTo>
                      <a:pt x="0" y="95810"/>
                    </a:ln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44E2FD2D-BBEE-4B7E-93A9-5ED531AFC3A3}"/>
                  </a:ext>
                </a:extLst>
              </p:cNvPr>
              <p:cNvSpPr/>
              <p:nvPr/>
            </p:nvSpPr>
            <p:spPr>
              <a:xfrm>
                <a:off x="6482288" y="3286685"/>
                <a:ext cx="80682" cy="95810"/>
              </a:xfrm>
              <a:custGeom>
                <a:avLst/>
                <a:gdLst>
                  <a:gd name="connsiteX0" fmla="*/ 67235 w 80682"/>
                  <a:gd name="connsiteY0" fmla="*/ 70597 h 95810"/>
                  <a:gd name="connsiteX1" fmla="*/ 11766 w 80682"/>
                  <a:gd name="connsiteY1" fmla="*/ 0 h 95810"/>
                  <a:gd name="connsiteX2" fmla="*/ 0 w 80682"/>
                  <a:gd name="connsiteY2" fmla="*/ 0 h 95810"/>
                  <a:gd name="connsiteX3" fmla="*/ 0 w 80682"/>
                  <a:gd name="connsiteY3" fmla="*/ 95810 h 95810"/>
                  <a:gd name="connsiteX4" fmla="*/ 13447 w 80682"/>
                  <a:gd name="connsiteY4" fmla="*/ 95810 h 95810"/>
                  <a:gd name="connsiteX5" fmla="*/ 13447 w 80682"/>
                  <a:gd name="connsiteY5" fmla="*/ 23532 h 95810"/>
                  <a:gd name="connsiteX6" fmla="*/ 68916 w 80682"/>
                  <a:gd name="connsiteY6" fmla="*/ 95810 h 95810"/>
                  <a:gd name="connsiteX7" fmla="*/ 80682 w 80682"/>
                  <a:gd name="connsiteY7" fmla="*/ 95810 h 95810"/>
                  <a:gd name="connsiteX8" fmla="*/ 80682 w 80682"/>
                  <a:gd name="connsiteY8" fmla="*/ 0 h 95810"/>
                  <a:gd name="connsiteX9" fmla="*/ 67235 w 80682"/>
                  <a:gd name="connsiteY9" fmla="*/ 0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0682" h="95810">
                    <a:moveTo>
                      <a:pt x="67235" y="70597"/>
                    </a:moveTo>
                    <a:lnTo>
                      <a:pt x="11766" y="0"/>
                    </a:lnTo>
                    <a:lnTo>
                      <a:pt x="0" y="0"/>
                    </a:lnTo>
                    <a:lnTo>
                      <a:pt x="0" y="95810"/>
                    </a:lnTo>
                    <a:lnTo>
                      <a:pt x="13447" y="95810"/>
                    </a:lnTo>
                    <a:lnTo>
                      <a:pt x="13447" y="23532"/>
                    </a:lnTo>
                    <a:lnTo>
                      <a:pt x="68916" y="95810"/>
                    </a:lnTo>
                    <a:lnTo>
                      <a:pt x="80682" y="95810"/>
                    </a:lnTo>
                    <a:lnTo>
                      <a:pt x="80682" y="0"/>
                    </a:lnTo>
                    <a:lnTo>
                      <a:pt x="67235" y="0"/>
                    </a:ln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D68B4D99-2213-4A99-8ADA-002301CF4DAE}"/>
                  </a:ext>
                </a:extLst>
              </p:cNvPr>
              <p:cNvSpPr/>
              <p:nvPr/>
            </p:nvSpPr>
            <p:spPr>
              <a:xfrm>
                <a:off x="6038535" y="3285004"/>
                <a:ext cx="77320" cy="95810"/>
              </a:xfrm>
              <a:custGeom>
                <a:avLst/>
                <a:gdLst>
                  <a:gd name="connsiteX0" fmla="*/ 60512 w 77320"/>
                  <a:gd name="connsiteY0" fmla="*/ 47065 h 95810"/>
                  <a:gd name="connsiteX1" fmla="*/ 72278 w 77320"/>
                  <a:gd name="connsiteY1" fmla="*/ 25213 h 95810"/>
                  <a:gd name="connsiteX2" fmla="*/ 40341 w 77320"/>
                  <a:gd name="connsiteY2" fmla="*/ 0 h 95810"/>
                  <a:gd name="connsiteX3" fmla="*/ 0 w 77320"/>
                  <a:gd name="connsiteY3" fmla="*/ 0 h 95810"/>
                  <a:gd name="connsiteX4" fmla="*/ 0 w 77320"/>
                  <a:gd name="connsiteY4" fmla="*/ 95810 h 95810"/>
                  <a:gd name="connsiteX5" fmla="*/ 42022 w 77320"/>
                  <a:gd name="connsiteY5" fmla="*/ 95810 h 95810"/>
                  <a:gd name="connsiteX6" fmla="*/ 77321 w 77320"/>
                  <a:gd name="connsiteY6" fmla="*/ 68916 h 95810"/>
                  <a:gd name="connsiteX7" fmla="*/ 60512 w 77320"/>
                  <a:gd name="connsiteY7" fmla="*/ 47065 h 95810"/>
                  <a:gd name="connsiteX8" fmla="*/ 13447 w 77320"/>
                  <a:gd name="connsiteY8" fmla="*/ 15128 h 95810"/>
                  <a:gd name="connsiteX9" fmla="*/ 38660 w 77320"/>
                  <a:gd name="connsiteY9" fmla="*/ 15128 h 95810"/>
                  <a:gd name="connsiteX10" fmla="*/ 57150 w 77320"/>
                  <a:gd name="connsiteY10" fmla="*/ 28575 h 95810"/>
                  <a:gd name="connsiteX11" fmla="*/ 36979 w 77320"/>
                  <a:gd name="connsiteY11" fmla="*/ 43703 h 95810"/>
                  <a:gd name="connsiteX12" fmla="*/ 11766 w 77320"/>
                  <a:gd name="connsiteY12" fmla="*/ 43703 h 95810"/>
                  <a:gd name="connsiteX13" fmla="*/ 11766 w 77320"/>
                  <a:gd name="connsiteY13" fmla="*/ 15128 h 95810"/>
                  <a:gd name="connsiteX14" fmla="*/ 42022 w 77320"/>
                  <a:gd name="connsiteY14" fmla="*/ 84044 h 95810"/>
                  <a:gd name="connsiteX15" fmla="*/ 13447 w 77320"/>
                  <a:gd name="connsiteY15" fmla="*/ 84044 h 95810"/>
                  <a:gd name="connsiteX16" fmla="*/ 13447 w 77320"/>
                  <a:gd name="connsiteY16" fmla="*/ 55469 h 95810"/>
                  <a:gd name="connsiteX17" fmla="*/ 40341 w 77320"/>
                  <a:gd name="connsiteY17" fmla="*/ 55469 h 95810"/>
                  <a:gd name="connsiteX18" fmla="*/ 63874 w 77320"/>
                  <a:gd name="connsiteY18" fmla="*/ 68916 h 95810"/>
                  <a:gd name="connsiteX19" fmla="*/ 42022 w 77320"/>
                  <a:gd name="connsiteY19" fmla="*/ 84044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77320" h="95810">
                    <a:moveTo>
                      <a:pt x="60512" y="47065"/>
                    </a:moveTo>
                    <a:cubicBezTo>
                      <a:pt x="68916" y="42022"/>
                      <a:pt x="72278" y="35299"/>
                      <a:pt x="72278" y="25213"/>
                    </a:cubicBezTo>
                    <a:cubicBezTo>
                      <a:pt x="72278" y="10085"/>
                      <a:pt x="60512" y="0"/>
                      <a:pt x="40341" y="0"/>
                    </a:cubicBezTo>
                    <a:lnTo>
                      <a:pt x="0" y="0"/>
                    </a:lnTo>
                    <a:lnTo>
                      <a:pt x="0" y="95810"/>
                    </a:lnTo>
                    <a:lnTo>
                      <a:pt x="42022" y="95810"/>
                    </a:lnTo>
                    <a:cubicBezTo>
                      <a:pt x="63874" y="95810"/>
                      <a:pt x="77321" y="85725"/>
                      <a:pt x="77321" y="68916"/>
                    </a:cubicBezTo>
                    <a:cubicBezTo>
                      <a:pt x="77321" y="58831"/>
                      <a:pt x="70597" y="52107"/>
                      <a:pt x="60512" y="47065"/>
                    </a:cubicBezTo>
                    <a:close/>
                    <a:moveTo>
                      <a:pt x="13447" y="15128"/>
                    </a:moveTo>
                    <a:lnTo>
                      <a:pt x="38660" y="15128"/>
                    </a:lnTo>
                    <a:cubicBezTo>
                      <a:pt x="50426" y="15128"/>
                      <a:pt x="57150" y="20171"/>
                      <a:pt x="57150" y="28575"/>
                    </a:cubicBezTo>
                    <a:cubicBezTo>
                      <a:pt x="57150" y="38660"/>
                      <a:pt x="50426" y="43703"/>
                      <a:pt x="36979" y="43703"/>
                    </a:cubicBezTo>
                    <a:lnTo>
                      <a:pt x="11766" y="43703"/>
                    </a:lnTo>
                    <a:lnTo>
                      <a:pt x="11766" y="15128"/>
                    </a:lnTo>
                    <a:close/>
                    <a:moveTo>
                      <a:pt x="42022" y="84044"/>
                    </a:moveTo>
                    <a:lnTo>
                      <a:pt x="13447" y="84044"/>
                    </a:lnTo>
                    <a:lnTo>
                      <a:pt x="13447" y="55469"/>
                    </a:lnTo>
                    <a:lnTo>
                      <a:pt x="40341" y="55469"/>
                    </a:lnTo>
                    <a:cubicBezTo>
                      <a:pt x="50426" y="55469"/>
                      <a:pt x="63874" y="57150"/>
                      <a:pt x="63874" y="68916"/>
                    </a:cubicBezTo>
                    <a:cubicBezTo>
                      <a:pt x="63874" y="79002"/>
                      <a:pt x="55469" y="84044"/>
                      <a:pt x="42022" y="84044"/>
                    </a:cubicBez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F0F75828-FDA8-4239-86D3-1815E2342188}"/>
                  </a:ext>
                </a:extLst>
              </p:cNvPr>
              <p:cNvSpPr/>
              <p:nvPr/>
            </p:nvSpPr>
            <p:spPr>
              <a:xfrm>
                <a:off x="5835149" y="3286685"/>
                <a:ext cx="80682" cy="95810"/>
              </a:xfrm>
              <a:custGeom>
                <a:avLst/>
                <a:gdLst>
                  <a:gd name="connsiteX0" fmla="*/ 77321 w 80682"/>
                  <a:gd name="connsiteY0" fmla="*/ 28575 h 95810"/>
                  <a:gd name="connsiteX1" fmla="*/ 42022 w 80682"/>
                  <a:gd name="connsiteY1" fmla="*/ 0 h 95810"/>
                  <a:gd name="connsiteX2" fmla="*/ 0 w 80682"/>
                  <a:gd name="connsiteY2" fmla="*/ 0 h 95810"/>
                  <a:gd name="connsiteX3" fmla="*/ 0 w 80682"/>
                  <a:gd name="connsiteY3" fmla="*/ 95810 h 95810"/>
                  <a:gd name="connsiteX4" fmla="*/ 13447 w 80682"/>
                  <a:gd name="connsiteY4" fmla="*/ 95810 h 95810"/>
                  <a:gd name="connsiteX5" fmla="*/ 13447 w 80682"/>
                  <a:gd name="connsiteY5" fmla="*/ 60512 h 95810"/>
                  <a:gd name="connsiteX6" fmla="*/ 36979 w 80682"/>
                  <a:gd name="connsiteY6" fmla="*/ 60512 h 95810"/>
                  <a:gd name="connsiteX7" fmla="*/ 63874 w 80682"/>
                  <a:gd name="connsiteY7" fmla="*/ 95810 h 95810"/>
                  <a:gd name="connsiteX8" fmla="*/ 80682 w 80682"/>
                  <a:gd name="connsiteY8" fmla="*/ 95810 h 95810"/>
                  <a:gd name="connsiteX9" fmla="*/ 52107 w 80682"/>
                  <a:gd name="connsiteY9" fmla="*/ 57150 h 95810"/>
                  <a:gd name="connsiteX10" fmla="*/ 77321 w 80682"/>
                  <a:gd name="connsiteY10" fmla="*/ 28575 h 95810"/>
                  <a:gd name="connsiteX11" fmla="*/ 13447 w 80682"/>
                  <a:gd name="connsiteY11" fmla="*/ 47065 h 95810"/>
                  <a:gd name="connsiteX12" fmla="*/ 13447 w 80682"/>
                  <a:gd name="connsiteY12" fmla="*/ 13447 h 95810"/>
                  <a:gd name="connsiteX13" fmla="*/ 40341 w 80682"/>
                  <a:gd name="connsiteY13" fmla="*/ 13447 h 95810"/>
                  <a:gd name="connsiteX14" fmla="*/ 62193 w 80682"/>
                  <a:gd name="connsiteY14" fmla="*/ 30256 h 95810"/>
                  <a:gd name="connsiteX15" fmla="*/ 40341 w 80682"/>
                  <a:gd name="connsiteY15" fmla="*/ 47065 h 95810"/>
                  <a:gd name="connsiteX16" fmla="*/ 13447 w 80682"/>
                  <a:gd name="connsiteY16" fmla="*/ 47065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80682" h="95810">
                    <a:moveTo>
                      <a:pt x="77321" y="28575"/>
                    </a:moveTo>
                    <a:cubicBezTo>
                      <a:pt x="77321" y="10085"/>
                      <a:pt x="63874" y="0"/>
                      <a:pt x="42022" y="0"/>
                    </a:cubicBezTo>
                    <a:lnTo>
                      <a:pt x="0" y="0"/>
                    </a:lnTo>
                    <a:lnTo>
                      <a:pt x="0" y="95810"/>
                    </a:lnTo>
                    <a:lnTo>
                      <a:pt x="13447" y="95810"/>
                    </a:lnTo>
                    <a:lnTo>
                      <a:pt x="13447" y="60512"/>
                    </a:lnTo>
                    <a:lnTo>
                      <a:pt x="36979" y="60512"/>
                    </a:lnTo>
                    <a:lnTo>
                      <a:pt x="63874" y="95810"/>
                    </a:lnTo>
                    <a:lnTo>
                      <a:pt x="80682" y="95810"/>
                    </a:lnTo>
                    <a:lnTo>
                      <a:pt x="52107" y="57150"/>
                    </a:lnTo>
                    <a:cubicBezTo>
                      <a:pt x="67235" y="53788"/>
                      <a:pt x="77321" y="43703"/>
                      <a:pt x="77321" y="28575"/>
                    </a:cubicBezTo>
                    <a:close/>
                    <a:moveTo>
                      <a:pt x="13447" y="47065"/>
                    </a:moveTo>
                    <a:lnTo>
                      <a:pt x="13447" y="13447"/>
                    </a:lnTo>
                    <a:lnTo>
                      <a:pt x="40341" y="13447"/>
                    </a:lnTo>
                    <a:cubicBezTo>
                      <a:pt x="53788" y="13447"/>
                      <a:pt x="62193" y="20171"/>
                      <a:pt x="62193" y="30256"/>
                    </a:cubicBezTo>
                    <a:cubicBezTo>
                      <a:pt x="62193" y="40341"/>
                      <a:pt x="53788" y="47065"/>
                      <a:pt x="40341" y="47065"/>
                    </a:cubicBezTo>
                    <a:lnTo>
                      <a:pt x="13447" y="47065"/>
                    </a:ln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4209DF25-1B90-44C1-BE32-141F5DF9119A}"/>
                  </a:ext>
                </a:extLst>
              </p:cNvPr>
              <p:cNvSpPr/>
              <p:nvPr/>
            </p:nvSpPr>
            <p:spPr>
              <a:xfrm>
                <a:off x="5717487" y="3286685"/>
                <a:ext cx="70597" cy="95810"/>
              </a:xfrm>
              <a:custGeom>
                <a:avLst/>
                <a:gdLst>
                  <a:gd name="connsiteX0" fmla="*/ 68916 w 70597"/>
                  <a:gd name="connsiteY0" fmla="*/ 13447 h 95810"/>
                  <a:gd name="connsiteX1" fmla="*/ 68916 w 70597"/>
                  <a:gd name="connsiteY1" fmla="*/ 0 h 95810"/>
                  <a:gd name="connsiteX2" fmla="*/ 0 w 70597"/>
                  <a:gd name="connsiteY2" fmla="*/ 0 h 95810"/>
                  <a:gd name="connsiteX3" fmla="*/ 0 w 70597"/>
                  <a:gd name="connsiteY3" fmla="*/ 95810 h 95810"/>
                  <a:gd name="connsiteX4" fmla="*/ 70597 w 70597"/>
                  <a:gd name="connsiteY4" fmla="*/ 95810 h 95810"/>
                  <a:gd name="connsiteX5" fmla="*/ 70597 w 70597"/>
                  <a:gd name="connsiteY5" fmla="*/ 82363 h 95810"/>
                  <a:gd name="connsiteX6" fmla="*/ 13447 w 70597"/>
                  <a:gd name="connsiteY6" fmla="*/ 82363 h 95810"/>
                  <a:gd name="connsiteX7" fmla="*/ 13447 w 70597"/>
                  <a:gd name="connsiteY7" fmla="*/ 53788 h 95810"/>
                  <a:gd name="connsiteX8" fmla="*/ 63874 w 70597"/>
                  <a:gd name="connsiteY8" fmla="*/ 53788 h 95810"/>
                  <a:gd name="connsiteX9" fmla="*/ 63874 w 70597"/>
                  <a:gd name="connsiteY9" fmla="*/ 40341 h 95810"/>
                  <a:gd name="connsiteX10" fmla="*/ 13447 w 70597"/>
                  <a:gd name="connsiteY10" fmla="*/ 40341 h 95810"/>
                  <a:gd name="connsiteX11" fmla="*/ 13447 w 70597"/>
                  <a:gd name="connsiteY11" fmla="*/ 13447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0597" h="95810">
                    <a:moveTo>
                      <a:pt x="68916" y="13447"/>
                    </a:moveTo>
                    <a:lnTo>
                      <a:pt x="68916" y="0"/>
                    </a:lnTo>
                    <a:lnTo>
                      <a:pt x="0" y="0"/>
                    </a:lnTo>
                    <a:lnTo>
                      <a:pt x="0" y="95810"/>
                    </a:lnTo>
                    <a:lnTo>
                      <a:pt x="70597" y="95810"/>
                    </a:lnTo>
                    <a:lnTo>
                      <a:pt x="70597" y="82363"/>
                    </a:lnTo>
                    <a:lnTo>
                      <a:pt x="13447" y="82363"/>
                    </a:lnTo>
                    <a:lnTo>
                      <a:pt x="13447" y="53788"/>
                    </a:lnTo>
                    <a:lnTo>
                      <a:pt x="63874" y="53788"/>
                    </a:lnTo>
                    <a:lnTo>
                      <a:pt x="63874" y="40341"/>
                    </a:lnTo>
                    <a:lnTo>
                      <a:pt x="13447" y="40341"/>
                    </a:lnTo>
                    <a:lnTo>
                      <a:pt x="13447" y="13447"/>
                    </a:ln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7686B7A8-B6C5-49C9-8B10-4876A70A7487}"/>
                  </a:ext>
                </a:extLst>
              </p:cNvPr>
              <p:cNvSpPr/>
              <p:nvPr/>
            </p:nvSpPr>
            <p:spPr>
              <a:xfrm>
                <a:off x="5594782" y="3286685"/>
                <a:ext cx="75639" cy="95810"/>
              </a:xfrm>
              <a:custGeom>
                <a:avLst/>
                <a:gdLst>
                  <a:gd name="connsiteX0" fmla="*/ 31937 w 75639"/>
                  <a:gd name="connsiteY0" fmla="*/ 95810 h 95810"/>
                  <a:gd name="connsiteX1" fmla="*/ 45384 w 75639"/>
                  <a:gd name="connsiteY1" fmla="*/ 95810 h 95810"/>
                  <a:gd name="connsiteX2" fmla="*/ 45384 w 75639"/>
                  <a:gd name="connsiteY2" fmla="*/ 13447 h 95810"/>
                  <a:gd name="connsiteX3" fmla="*/ 75640 w 75639"/>
                  <a:gd name="connsiteY3" fmla="*/ 13447 h 95810"/>
                  <a:gd name="connsiteX4" fmla="*/ 75640 w 75639"/>
                  <a:gd name="connsiteY4" fmla="*/ 0 h 95810"/>
                  <a:gd name="connsiteX5" fmla="*/ 0 w 75639"/>
                  <a:gd name="connsiteY5" fmla="*/ 0 h 95810"/>
                  <a:gd name="connsiteX6" fmla="*/ 0 w 75639"/>
                  <a:gd name="connsiteY6" fmla="*/ 13447 h 95810"/>
                  <a:gd name="connsiteX7" fmla="*/ 31937 w 75639"/>
                  <a:gd name="connsiteY7" fmla="*/ 13447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5639" h="95810">
                    <a:moveTo>
                      <a:pt x="31937" y="95810"/>
                    </a:moveTo>
                    <a:lnTo>
                      <a:pt x="45384" y="95810"/>
                    </a:lnTo>
                    <a:lnTo>
                      <a:pt x="45384" y="13447"/>
                    </a:lnTo>
                    <a:lnTo>
                      <a:pt x="75640" y="13447"/>
                    </a:lnTo>
                    <a:lnTo>
                      <a:pt x="75640" y="0"/>
                    </a:lnTo>
                    <a:lnTo>
                      <a:pt x="0" y="0"/>
                    </a:lnTo>
                    <a:lnTo>
                      <a:pt x="0" y="13447"/>
                    </a:lnTo>
                    <a:lnTo>
                      <a:pt x="31937" y="13447"/>
                    </a:ln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B71F74CA-1FA5-4194-9D29-521170D016C0}"/>
                  </a:ext>
                </a:extLst>
              </p:cNvPr>
              <p:cNvSpPr/>
              <p:nvPr/>
            </p:nvSpPr>
            <p:spPr>
              <a:xfrm>
                <a:off x="5478802" y="3286685"/>
                <a:ext cx="75639" cy="95810"/>
              </a:xfrm>
              <a:custGeom>
                <a:avLst/>
                <a:gdLst>
                  <a:gd name="connsiteX0" fmla="*/ 30256 w 75639"/>
                  <a:gd name="connsiteY0" fmla="*/ 95810 h 95810"/>
                  <a:gd name="connsiteX1" fmla="*/ 45384 w 75639"/>
                  <a:gd name="connsiteY1" fmla="*/ 95810 h 95810"/>
                  <a:gd name="connsiteX2" fmla="*/ 45384 w 75639"/>
                  <a:gd name="connsiteY2" fmla="*/ 13447 h 95810"/>
                  <a:gd name="connsiteX3" fmla="*/ 75640 w 75639"/>
                  <a:gd name="connsiteY3" fmla="*/ 13447 h 95810"/>
                  <a:gd name="connsiteX4" fmla="*/ 75640 w 75639"/>
                  <a:gd name="connsiteY4" fmla="*/ 0 h 95810"/>
                  <a:gd name="connsiteX5" fmla="*/ 0 w 75639"/>
                  <a:gd name="connsiteY5" fmla="*/ 0 h 95810"/>
                  <a:gd name="connsiteX6" fmla="*/ 0 w 75639"/>
                  <a:gd name="connsiteY6" fmla="*/ 13447 h 95810"/>
                  <a:gd name="connsiteX7" fmla="*/ 30256 w 75639"/>
                  <a:gd name="connsiteY7" fmla="*/ 13447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5639" h="95810">
                    <a:moveTo>
                      <a:pt x="30256" y="95810"/>
                    </a:moveTo>
                    <a:lnTo>
                      <a:pt x="45384" y="95810"/>
                    </a:lnTo>
                    <a:lnTo>
                      <a:pt x="45384" y="13447"/>
                    </a:lnTo>
                    <a:lnTo>
                      <a:pt x="75640" y="13447"/>
                    </a:lnTo>
                    <a:lnTo>
                      <a:pt x="75640" y="0"/>
                    </a:lnTo>
                    <a:lnTo>
                      <a:pt x="0" y="0"/>
                    </a:lnTo>
                    <a:lnTo>
                      <a:pt x="0" y="13447"/>
                    </a:lnTo>
                    <a:lnTo>
                      <a:pt x="30256" y="13447"/>
                    </a:ln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12DFEB0F-8A0A-410E-A83C-61F8729B4456}"/>
                  </a:ext>
                </a:extLst>
              </p:cNvPr>
              <p:cNvSpPr/>
              <p:nvPr/>
            </p:nvSpPr>
            <p:spPr>
              <a:xfrm>
                <a:off x="5364502" y="3286685"/>
                <a:ext cx="70597" cy="95810"/>
              </a:xfrm>
              <a:custGeom>
                <a:avLst/>
                <a:gdLst>
                  <a:gd name="connsiteX0" fmla="*/ 70597 w 70597"/>
                  <a:gd name="connsiteY0" fmla="*/ 82363 h 95810"/>
                  <a:gd name="connsiteX1" fmla="*/ 13447 w 70597"/>
                  <a:gd name="connsiteY1" fmla="*/ 82363 h 95810"/>
                  <a:gd name="connsiteX2" fmla="*/ 13447 w 70597"/>
                  <a:gd name="connsiteY2" fmla="*/ 53788 h 95810"/>
                  <a:gd name="connsiteX3" fmla="*/ 63874 w 70597"/>
                  <a:gd name="connsiteY3" fmla="*/ 53788 h 95810"/>
                  <a:gd name="connsiteX4" fmla="*/ 63874 w 70597"/>
                  <a:gd name="connsiteY4" fmla="*/ 40341 h 95810"/>
                  <a:gd name="connsiteX5" fmla="*/ 13447 w 70597"/>
                  <a:gd name="connsiteY5" fmla="*/ 40341 h 95810"/>
                  <a:gd name="connsiteX6" fmla="*/ 13447 w 70597"/>
                  <a:gd name="connsiteY6" fmla="*/ 13447 h 95810"/>
                  <a:gd name="connsiteX7" fmla="*/ 70597 w 70597"/>
                  <a:gd name="connsiteY7" fmla="*/ 13447 h 95810"/>
                  <a:gd name="connsiteX8" fmla="*/ 70597 w 70597"/>
                  <a:gd name="connsiteY8" fmla="*/ 0 h 95810"/>
                  <a:gd name="connsiteX9" fmla="*/ 0 w 70597"/>
                  <a:gd name="connsiteY9" fmla="*/ 0 h 95810"/>
                  <a:gd name="connsiteX10" fmla="*/ 0 w 70597"/>
                  <a:gd name="connsiteY10" fmla="*/ 95810 h 95810"/>
                  <a:gd name="connsiteX11" fmla="*/ 70597 w 70597"/>
                  <a:gd name="connsiteY11" fmla="*/ 95810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0597" h="95810">
                    <a:moveTo>
                      <a:pt x="70597" y="82363"/>
                    </a:moveTo>
                    <a:lnTo>
                      <a:pt x="13447" y="82363"/>
                    </a:lnTo>
                    <a:lnTo>
                      <a:pt x="13447" y="53788"/>
                    </a:lnTo>
                    <a:lnTo>
                      <a:pt x="63874" y="53788"/>
                    </a:lnTo>
                    <a:lnTo>
                      <a:pt x="63874" y="40341"/>
                    </a:lnTo>
                    <a:lnTo>
                      <a:pt x="13447" y="40341"/>
                    </a:lnTo>
                    <a:lnTo>
                      <a:pt x="13447" y="13447"/>
                    </a:lnTo>
                    <a:lnTo>
                      <a:pt x="70597" y="13447"/>
                    </a:lnTo>
                    <a:lnTo>
                      <a:pt x="70597" y="0"/>
                    </a:lnTo>
                    <a:lnTo>
                      <a:pt x="0" y="0"/>
                    </a:lnTo>
                    <a:lnTo>
                      <a:pt x="0" y="95810"/>
                    </a:lnTo>
                    <a:lnTo>
                      <a:pt x="70597" y="95810"/>
                    </a:ln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051228E6-876E-43EE-9EC6-FFB66ECF6363}"/>
                  </a:ext>
                </a:extLst>
              </p:cNvPr>
              <p:cNvSpPr/>
              <p:nvPr/>
            </p:nvSpPr>
            <p:spPr>
              <a:xfrm>
                <a:off x="5236755" y="3285004"/>
                <a:ext cx="77320" cy="95810"/>
              </a:xfrm>
              <a:custGeom>
                <a:avLst/>
                <a:gdLst>
                  <a:gd name="connsiteX0" fmla="*/ 60512 w 77320"/>
                  <a:gd name="connsiteY0" fmla="*/ 47065 h 95810"/>
                  <a:gd name="connsiteX1" fmla="*/ 72278 w 77320"/>
                  <a:gd name="connsiteY1" fmla="*/ 25213 h 95810"/>
                  <a:gd name="connsiteX2" fmla="*/ 40341 w 77320"/>
                  <a:gd name="connsiteY2" fmla="*/ 0 h 95810"/>
                  <a:gd name="connsiteX3" fmla="*/ 0 w 77320"/>
                  <a:gd name="connsiteY3" fmla="*/ 0 h 95810"/>
                  <a:gd name="connsiteX4" fmla="*/ 0 w 77320"/>
                  <a:gd name="connsiteY4" fmla="*/ 95810 h 95810"/>
                  <a:gd name="connsiteX5" fmla="*/ 42022 w 77320"/>
                  <a:gd name="connsiteY5" fmla="*/ 95810 h 95810"/>
                  <a:gd name="connsiteX6" fmla="*/ 77321 w 77320"/>
                  <a:gd name="connsiteY6" fmla="*/ 68916 h 95810"/>
                  <a:gd name="connsiteX7" fmla="*/ 60512 w 77320"/>
                  <a:gd name="connsiteY7" fmla="*/ 47065 h 95810"/>
                  <a:gd name="connsiteX8" fmla="*/ 13447 w 77320"/>
                  <a:gd name="connsiteY8" fmla="*/ 15128 h 95810"/>
                  <a:gd name="connsiteX9" fmla="*/ 40341 w 77320"/>
                  <a:gd name="connsiteY9" fmla="*/ 15128 h 95810"/>
                  <a:gd name="connsiteX10" fmla="*/ 58831 w 77320"/>
                  <a:gd name="connsiteY10" fmla="*/ 28575 h 95810"/>
                  <a:gd name="connsiteX11" fmla="*/ 38660 w 77320"/>
                  <a:gd name="connsiteY11" fmla="*/ 43703 h 95810"/>
                  <a:gd name="connsiteX12" fmla="*/ 13447 w 77320"/>
                  <a:gd name="connsiteY12" fmla="*/ 43703 h 95810"/>
                  <a:gd name="connsiteX13" fmla="*/ 13447 w 77320"/>
                  <a:gd name="connsiteY13" fmla="*/ 15128 h 95810"/>
                  <a:gd name="connsiteX14" fmla="*/ 43703 w 77320"/>
                  <a:gd name="connsiteY14" fmla="*/ 84044 h 95810"/>
                  <a:gd name="connsiteX15" fmla="*/ 15128 w 77320"/>
                  <a:gd name="connsiteY15" fmla="*/ 84044 h 95810"/>
                  <a:gd name="connsiteX16" fmla="*/ 15128 w 77320"/>
                  <a:gd name="connsiteY16" fmla="*/ 55469 h 95810"/>
                  <a:gd name="connsiteX17" fmla="*/ 42022 w 77320"/>
                  <a:gd name="connsiteY17" fmla="*/ 55469 h 95810"/>
                  <a:gd name="connsiteX18" fmla="*/ 65554 w 77320"/>
                  <a:gd name="connsiteY18" fmla="*/ 68916 h 95810"/>
                  <a:gd name="connsiteX19" fmla="*/ 43703 w 77320"/>
                  <a:gd name="connsiteY19" fmla="*/ 84044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77320" h="95810">
                    <a:moveTo>
                      <a:pt x="60512" y="47065"/>
                    </a:moveTo>
                    <a:cubicBezTo>
                      <a:pt x="68916" y="42022"/>
                      <a:pt x="72278" y="35299"/>
                      <a:pt x="72278" y="25213"/>
                    </a:cubicBezTo>
                    <a:cubicBezTo>
                      <a:pt x="72278" y="10085"/>
                      <a:pt x="60512" y="0"/>
                      <a:pt x="40341" y="0"/>
                    </a:cubicBezTo>
                    <a:lnTo>
                      <a:pt x="0" y="0"/>
                    </a:lnTo>
                    <a:lnTo>
                      <a:pt x="0" y="95810"/>
                    </a:lnTo>
                    <a:lnTo>
                      <a:pt x="42022" y="95810"/>
                    </a:lnTo>
                    <a:cubicBezTo>
                      <a:pt x="63874" y="95810"/>
                      <a:pt x="77321" y="85725"/>
                      <a:pt x="77321" y="68916"/>
                    </a:cubicBezTo>
                    <a:cubicBezTo>
                      <a:pt x="77321" y="58831"/>
                      <a:pt x="72278" y="52107"/>
                      <a:pt x="60512" y="47065"/>
                    </a:cubicBezTo>
                    <a:close/>
                    <a:moveTo>
                      <a:pt x="13447" y="15128"/>
                    </a:moveTo>
                    <a:lnTo>
                      <a:pt x="40341" y="15128"/>
                    </a:lnTo>
                    <a:cubicBezTo>
                      <a:pt x="52107" y="15128"/>
                      <a:pt x="58831" y="20171"/>
                      <a:pt x="58831" y="28575"/>
                    </a:cubicBezTo>
                    <a:cubicBezTo>
                      <a:pt x="58831" y="38660"/>
                      <a:pt x="52107" y="43703"/>
                      <a:pt x="38660" y="43703"/>
                    </a:cubicBezTo>
                    <a:lnTo>
                      <a:pt x="13447" y="43703"/>
                    </a:lnTo>
                    <a:lnTo>
                      <a:pt x="13447" y="15128"/>
                    </a:lnTo>
                    <a:close/>
                    <a:moveTo>
                      <a:pt x="43703" y="84044"/>
                    </a:moveTo>
                    <a:lnTo>
                      <a:pt x="15128" y="84044"/>
                    </a:lnTo>
                    <a:lnTo>
                      <a:pt x="15128" y="55469"/>
                    </a:lnTo>
                    <a:lnTo>
                      <a:pt x="42022" y="55469"/>
                    </a:lnTo>
                    <a:cubicBezTo>
                      <a:pt x="52107" y="55469"/>
                      <a:pt x="65554" y="57150"/>
                      <a:pt x="65554" y="68916"/>
                    </a:cubicBezTo>
                    <a:cubicBezTo>
                      <a:pt x="63874" y="79002"/>
                      <a:pt x="55469" y="84044"/>
                      <a:pt x="43703" y="84044"/>
                    </a:cubicBez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pic>
        <p:nvPicPr>
          <p:cNvPr id="53" name="Picture 52" descr="A sunset over a body of water&#10;&#10;Description automatically generated">
            <a:extLst>
              <a:ext uri="{FF2B5EF4-FFF2-40B4-BE49-F238E27FC236}">
                <a16:creationId xmlns:a16="http://schemas.microsoft.com/office/drawing/2014/main" id="{51C48954-A617-42C7-B9FF-A637CA32D9E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4" name="Rectangle 53">
            <a:extLst>
              <a:ext uri="{FF2B5EF4-FFF2-40B4-BE49-F238E27FC236}">
                <a16:creationId xmlns:a16="http://schemas.microsoft.com/office/drawing/2014/main" id="{A7C071BD-A785-4C0D-985E-98F9DD01B78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0">
                <a:schemeClr val="tx2">
                  <a:alpha val="0"/>
                </a:schemeClr>
              </a:gs>
              <a:gs pos="86000">
                <a:schemeClr val="tx2">
                  <a:alpha val="0"/>
                </a:schemeClr>
              </a:gs>
              <a:gs pos="39000">
                <a:srgbClr val="37464F">
                  <a:alpha val="81000"/>
                </a:srgbClr>
              </a:gs>
              <a:gs pos="0">
                <a:schemeClr val="tx2">
                  <a:alpha val="96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6D133AFD-BF32-428A-94C7-DE31B6FECC42}"/>
              </a:ext>
            </a:extLst>
          </p:cNvPr>
          <p:cNvGrpSpPr/>
          <p:nvPr userDrawn="1"/>
        </p:nvGrpSpPr>
        <p:grpSpPr>
          <a:xfrm>
            <a:off x="4283923" y="1524000"/>
            <a:ext cx="3619501" cy="3619500"/>
            <a:chOff x="4665255" y="1905000"/>
            <a:chExt cx="2859180" cy="2859180"/>
          </a:xfrm>
        </p:grpSpPr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09EB10E2-FA71-4B72-B2D0-D2EEC86E8F8F}"/>
                </a:ext>
              </a:extLst>
            </p:cNvPr>
            <p:cNvSpPr/>
            <p:nvPr userDrawn="1"/>
          </p:nvSpPr>
          <p:spPr>
            <a:xfrm>
              <a:off x="7428625" y="3286685"/>
              <a:ext cx="95810" cy="95810"/>
            </a:xfrm>
            <a:custGeom>
              <a:avLst/>
              <a:gdLst>
                <a:gd name="connsiteX0" fmla="*/ 0 w 95810"/>
                <a:gd name="connsiteY0" fmla="*/ 0 h 95810"/>
                <a:gd name="connsiteX1" fmla="*/ 95810 w 95810"/>
                <a:gd name="connsiteY1" fmla="*/ 0 h 95810"/>
                <a:gd name="connsiteX2" fmla="*/ 95810 w 95810"/>
                <a:gd name="connsiteY2" fmla="*/ 95810 h 95810"/>
                <a:gd name="connsiteX3" fmla="*/ 0 w 95810"/>
                <a:gd name="connsiteY3" fmla="*/ 95810 h 95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810" h="95810">
                  <a:moveTo>
                    <a:pt x="0" y="0"/>
                  </a:moveTo>
                  <a:lnTo>
                    <a:pt x="95810" y="0"/>
                  </a:lnTo>
                  <a:lnTo>
                    <a:pt x="95810" y="95810"/>
                  </a:lnTo>
                  <a:lnTo>
                    <a:pt x="0" y="95810"/>
                  </a:lnTo>
                  <a:close/>
                </a:path>
              </a:pathLst>
            </a:custGeom>
            <a:solidFill>
              <a:schemeClr val="bg1"/>
            </a:solidFill>
            <a:ln w="168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3D2B8280-D26C-45B9-A5E5-C12553923C8A}"/>
                </a:ext>
              </a:extLst>
            </p:cNvPr>
            <p:cNvSpPr/>
            <p:nvPr/>
          </p:nvSpPr>
          <p:spPr>
            <a:xfrm>
              <a:off x="4665255" y="1905000"/>
              <a:ext cx="2859180" cy="2859180"/>
            </a:xfrm>
            <a:custGeom>
              <a:avLst/>
              <a:gdLst>
                <a:gd name="connsiteX0" fmla="*/ 2859181 w 2859180"/>
                <a:gd name="connsiteY0" fmla="*/ 2859181 h 2859180"/>
                <a:gd name="connsiteX1" fmla="*/ 2859181 w 2859180"/>
                <a:gd name="connsiteY1" fmla="*/ 2859181 h 2859180"/>
                <a:gd name="connsiteX2" fmla="*/ 2859181 w 2859180"/>
                <a:gd name="connsiteY2" fmla="*/ 1571625 h 2859180"/>
                <a:gd name="connsiteX3" fmla="*/ 2763371 w 2859180"/>
                <a:gd name="connsiteY3" fmla="*/ 1571625 h 2859180"/>
                <a:gd name="connsiteX4" fmla="*/ 2763371 w 2859180"/>
                <a:gd name="connsiteY4" fmla="*/ 2763371 h 2859180"/>
                <a:gd name="connsiteX5" fmla="*/ 95810 w 2859180"/>
                <a:gd name="connsiteY5" fmla="*/ 2763371 h 2859180"/>
                <a:gd name="connsiteX6" fmla="*/ 95810 w 2859180"/>
                <a:gd name="connsiteY6" fmla="*/ 95810 h 2859180"/>
                <a:gd name="connsiteX7" fmla="*/ 2763371 w 2859180"/>
                <a:gd name="connsiteY7" fmla="*/ 95810 h 2859180"/>
                <a:gd name="connsiteX8" fmla="*/ 2763371 w 2859180"/>
                <a:gd name="connsiteY8" fmla="*/ 1285875 h 2859180"/>
                <a:gd name="connsiteX9" fmla="*/ 2859181 w 2859180"/>
                <a:gd name="connsiteY9" fmla="*/ 1285875 h 2859180"/>
                <a:gd name="connsiteX10" fmla="*/ 2859181 w 2859180"/>
                <a:gd name="connsiteY10" fmla="*/ 0 h 2859180"/>
                <a:gd name="connsiteX11" fmla="*/ 0 w 2859180"/>
                <a:gd name="connsiteY11" fmla="*/ 0 h 2859180"/>
                <a:gd name="connsiteX12" fmla="*/ 0 w 2859180"/>
                <a:gd name="connsiteY12" fmla="*/ 2859181 h 2859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59180" h="2859180">
                  <a:moveTo>
                    <a:pt x="2859181" y="2859181"/>
                  </a:moveTo>
                  <a:lnTo>
                    <a:pt x="2859181" y="2859181"/>
                  </a:lnTo>
                  <a:lnTo>
                    <a:pt x="2859181" y="1571625"/>
                  </a:lnTo>
                  <a:lnTo>
                    <a:pt x="2763371" y="1571625"/>
                  </a:lnTo>
                  <a:lnTo>
                    <a:pt x="2763371" y="2763371"/>
                  </a:lnTo>
                  <a:lnTo>
                    <a:pt x="95810" y="2763371"/>
                  </a:lnTo>
                  <a:lnTo>
                    <a:pt x="95810" y="95810"/>
                  </a:lnTo>
                  <a:lnTo>
                    <a:pt x="2763371" y="95810"/>
                  </a:lnTo>
                  <a:lnTo>
                    <a:pt x="2763371" y="1285875"/>
                  </a:lnTo>
                  <a:lnTo>
                    <a:pt x="2859181" y="1285875"/>
                  </a:lnTo>
                  <a:lnTo>
                    <a:pt x="2859181" y="0"/>
                  </a:lnTo>
                  <a:lnTo>
                    <a:pt x="0" y="0"/>
                  </a:lnTo>
                  <a:lnTo>
                    <a:pt x="0" y="2859181"/>
                  </a:lnTo>
                  <a:close/>
                </a:path>
              </a:pathLst>
            </a:custGeom>
            <a:solidFill>
              <a:schemeClr val="bg1"/>
            </a:solidFill>
            <a:ln w="168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58" name="Graphic 7">
              <a:extLst>
                <a:ext uri="{FF2B5EF4-FFF2-40B4-BE49-F238E27FC236}">
                  <a16:creationId xmlns:a16="http://schemas.microsoft.com/office/drawing/2014/main" id="{461C7F1C-621B-462C-AA32-5D9F001351ED}"/>
                </a:ext>
              </a:extLst>
            </p:cNvPr>
            <p:cNvGrpSpPr/>
            <p:nvPr/>
          </p:nvGrpSpPr>
          <p:grpSpPr>
            <a:xfrm>
              <a:off x="5456950" y="3130363"/>
              <a:ext cx="1299322" cy="99172"/>
              <a:chOff x="5456950" y="3130363"/>
              <a:chExt cx="1299322" cy="99172"/>
            </a:xfrm>
            <a:solidFill>
              <a:schemeClr val="bg1"/>
            </a:solidFill>
          </p:grpSpPr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0EAF37E2-200E-4FC9-9004-0CCF867D83EA}"/>
                  </a:ext>
                </a:extLst>
              </p:cNvPr>
              <p:cNvSpPr/>
              <p:nvPr/>
            </p:nvSpPr>
            <p:spPr>
              <a:xfrm>
                <a:off x="6741144" y="3211045"/>
                <a:ext cx="15127" cy="16808"/>
              </a:xfrm>
              <a:custGeom>
                <a:avLst/>
                <a:gdLst>
                  <a:gd name="connsiteX0" fmla="*/ 0 w 15127"/>
                  <a:gd name="connsiteY0" fmla="*/ 0 h 16808"/>
                  <a:gd name="connsiteX1" fmla="*/ 15128 w 15127"/>
                  <a:gd name="connsiteY1" fmla="*/ 0 h 16808"/>
                  <a:gd name="connsiteX2" fmla="*/ 15128 w 15127"/>
                  <a:gd name="connsiteY2" fmla="*/ 16809 h 16808"/>
                  <a:gd name="connsiteX3" fmla="*/ 0 w 15127"/>
                  <a:gd name="connsiteY3" fmla="*/ 16809 h 168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127" h="16808">
                    <a:moveTo>
                      <a:pt x="0" y="0"/>
                    </a:moveTo>
                    <a:lnTo>
                      <a:pt x="15128" y="0"/>
                    </a:lnTo>
                    <a:lnTo>
                      <a:pt x="15128" y="16809"/>
                    </a:lnTo>
                    <a:lnTo>
                      <a:pt x="0" y="16809"/>
                    </a:ln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831F8CF0-6C54-4314-B543-78FDFA26C6C5}"/>
                  </a:ext>
                </a:extLst>
              </p:cNvPr>
              <p:cNvSpPr/>
              <p:nvPr/>
            </p:nvSpPr>
            <p:spPr>
              <a:xfrm>
                <a:off x="6599950" y="3132044"/>
                <a:ext cx="97491" cy="95810"/>
              </a:xfrm>
              <a:custGeom>
                <a:avLst/>
                <a:gdLst>
                  <a:gd name="connsiteX0" fmla="*/ 55469 w 97491"/>
                  <a:gd name="connsiteY0" fmla="*/ 0 h 95810"/>
                  <a:gd name="connsiteX1" fmla="*/ 43703 w 97491"/>
                  <a:gd name="connsiteY1" fmla="*/ 0 h 95810"/>
                  <a:gd name="connsiteX2" fmla="*/ 0 w 97491"/>
                  <a:gd name="connsiteY2" fmla="*/ 95810 h 95810"/>
                  <a:gd name="connsiteX3" fmla="*/ 15128 w 97491"/>
                  <a:gd name="connsiteY3" fmla="*/ 95810 h 95810"/>
                  <a:gd name="connsiteX4" fmla="*/ 25213 w 97491"/>
                  <a:gd name="connsiteY4" fmla="*/ 72278 h 95810"/>
                  <a:gd name="connsiteX5" fmla="*/ 72278 w 97491"/>
                  <a:gd name="connsiteY5" fmla="*/ 72278 h 95810"/>
                  <a:gd name="connsiteX6" fmla="*/ 82363 w 97491"/>
                  <a:gd name="connsiteY6" fmla="*/ 95810 h 95810"/>
                  <a:gd name="connsiteX7" fmla="*/ 97491 w 97491"/>
                  <a:gd name="connsiteY7" fmla="*/ 95810 h 95810"/>
                  <a:gd name="connsiteX8" fmla="*/ 55469 w 97491"/>
                  <a:gd name="connsiteY8" fmla="*/ 0 h 95810"/>
                  <a:gd name="connsiteX9" fmla="*/ 55469 w 97491"/>
                  <a:gd name="connsiteY9" fmla="*/ 0 h 95810"/>
                  <a:gd name="connsiteX10" fmla="*/ 30256 w 97491"/>
                  <a:gd name="connsiteY10" fmla="*/ 58831 h 95810"/>
                  <a:gd name="connsiteX11" fmla="*/ 48746 w 97491"/>
                  <a:gd name="connsiteY11" fmla="*/ 18490 h 95810"/>
                  <a:gd name="connsiteX12" fmla="*/ 67235 w 97491"/>
                  <a:gd name="connsiteY12" fmla="*/ 58831 h 95810"/>
                  <a:gd name="connsiteX13" fmla="*/ 30256 w 97491"/>
                  <a:gd name="connsiteY13" fmla="*/ 58831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97491" h="95810">
                    <a:moveTo>
                      <a:pt x="55469" y="0"/>
                    </a:moveTo>
                    <a:lnTo>
                      <a:pt x="43703" y="0"/>
                    </a:lnTo>
                    <a:lnTo>
                      <a:pt x="0" y="95810"/>
                    </a:lnTo>
                    <a:lnTo>
                      <a:pt x="15128" y="95810"/>
                    </a:lnTo>
                    <a:lnTo>
                      <a:pt x="25213" y="72278"/>
                    </a:lnTo>
                    <a:lnTo>
                      <a:pt x="72278" y="72278"/>
                    </a:lnTo>
                    <a:lnTo>
                      <a:pt x="82363" y="95810"/>
                    </a:lnTo>
                    <a:lnTo>
                      <a:pt x="97491" y="95810"/>
                    </a:lnTo>
                    <a:lnTo>
                      <a:pt x="55469" y="0"/>
                    </a:lnTo>
                    <a:lnTo>
                      <a:pt x="55469" y="0"/>
                    </a:lnTo>
                    <a:close/>
                    <a:moveTo>
                      <a:pt x="30256" y="58831"/>
                    </a:moveTo>
                    <a:lnTo>
                      <a:pt x="48746" y="18490"/>
                    </a:lnTo>
                    <a:lnTo>
                      <a:pt x="67235" y="58831"/>
                    </a:lnTo>
                    <a:lnTo>
                      <a:pt x="30256" y="58831"/>
                    </a:ln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9FB17F61-A039-482F-A7C1-B3573A4C033A}"/>
                  </a:ext>
                </a:extLst>
              </p:cNvPr>
              <p:cNvSpPr/>
              <p:nvPr/>
            </p:nvSpPr>
            <p:spPr>
              <a:xfrm>
                <a:off x="6255369" y="3133724"/>
                <a:ext cx="84044" cy="95810"/>
              </a:xfrm>
              <a:custGeom>
                <a:avLst/>
                <a:gdLst>
                  <a:gd name="connsiteX0" fmla="*/ 84044 w 84044"/>
                  <a:gd name="connsiteY0" fmla="*/ 47065 h 95810"/>
                  <a:gd name="connsiteX1" fmla="*/ 33618 w 84044"/>
                  <a:gd name="connsiteY1" fmla="*/ 0 h 95810"/>
                  <a:gd name="connsiteX2" fmla="*/ 0 w 84044"/>
                  <a:gd name="connsiteY2" fmla="*/ 0 h 95810"/>
                  <a:gd name="connsiteX3" fmla="*/ 0 w 84044"/>
                  <a:gd name="connsiteY3" fmla="*/ 95810 h 95810"/>
                  <a:gd name="connsiteX4" fmla="*/ 33618 w 84044"/>
                  <a:gd name="connsiteY4" fmla="*/ 95810 h 95810"/>
                  <a:gd name="connsiteX5" fmla="*/ 84044 w 84044"/>
                  <a:gd name="connsiteY5" fmla="*/ 47065 h 95810"/>
                  <a:gd name="connsiteX6" fmla="*/ 13447 w 84044"/>
                  <a:gd name="connsiteY6" fmla="*/ 11766 h 95810"/>
                  <a:gd name="connsiteX7" fmla="*/ 33618 w 84044"/>
                  <a:gd name="connsiteY7" fmla="*/ 11766 h 95810"/>
                  <a:gd name="connsiteX8" fmla="*/ 70597 w 84044"/>
                  <a:gd name="connsiteY8" fmla="*/ 47065 h 95810"/>
                  <a:gd name="connsiteX9" fmla="*/ 33618 w 84044"/>
                  <a:gd name="connsiteY9" fmla="*/ 82363 h 95810"/>
                  <a:gd name="connsiteX10" fmla="*/ 13447 w 84044"/>
                  <a:gd name="connsiteY10" fmla="*/ 82363 h 95810"/>
                  <a:gd name="connsiteX11" fmla="*/ 13447 w 84044"/>
                  <a:gd name="connsiteY11" fmla="*/ 11766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84044" h="95810">
                    <a:moveTo>
                      <a:pt x="84044" y="47065"/>
                    </a:moveTo>
                    <a:cubicBezTo>
                      <a:pt x="84044" y="20171"/>
                      <a:pt x="62193" y="0"/>
                      <a:pt x="33618" y="0"/>
                    </a:cubicBezTo>
                    <a:lnTo>
                      <a:pt x="0" y="0"/>
                    </a:lnTo>
                    <a:lnTo>
                      <a:pt x="0" y="95810"/>
                    </a:lnTo>
                    <a:lnTo>
                      <a:pt x="33618" y="95810"/>
                    </a:lnTo>
                    <a:cubicBezTo>
                      <a:pt x="62193" y="94129"/>
                      <a:pt x="84044" y="73959"/>
                      <a:pt x="84044" y="47065"/>
                    </a:cubicBezTo>
                    <a:close/>
                    <a:moveTo>
                      <a:pt x="13447" y="11766"/>
                    </a:moveTo>
                    <a:lnTo>
                      <a:pt x="33618" y="11766"/>
                    </a:lnTo>
                    <a:cubicBezTo>
                      <a:pt x="55469" y="11766"/>
                      <a:pt x="70597" y="26894"/>
                      <a:pt x="70597" y="47065"/>
                    </a:cubicBezTo>
                    <a:cubicBezTo>
                      <a:pt x="70597" y="67235"/>
                      <a:pt x="55469" y="82363"/>
                      <a:pt x="33618" y="82363"/>
                    </a:cubicBezTo>
                    <a:lnTo>
                      <a:pt x="13447" y="82363"/>
                    </a:lnTo>
                    <a:lnTo>
                      <a:pt x="13447" y="11766"/>
                    </a:ln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9FC33523-9202-4783-AD6E-6A8CA9D11031}"/>
                  </a:ext>
                </a:extLst>
              </p:cNvPr>
              <p:cNvSpPr/>
              <p:nvPr/>
            </p:nvSpPr>
            <p:spPr>
              <a:xfrm>
                <a:off x="6373031" y="3130363"/>
                <a:ext cx="97491" cy="95810"/>
              </a:xfrm>
              <a:custGeom>
                <a:avLst/>
                <a:gdLst>
                  <a:gd name="connsiteX0" fmla="*/ 55469 w 97491"/>
                  <a:gd name="connsiteY0" fmla="*/ 1681 h 95810"/>
                  <a:gd name="connsiteX1" fmla="*/ 55469 w 97491"/>
                  <a:gd name="connsiteY1" fmla="*/ 1681 h 95810"/>
                  <a:gd name="connsiteX2" fmla="*/ 43703 w 97491"/>
                  <a:gd name="connsiteY2" fmla="*/ 0 h 95810"/>
                  <a:gd name="connsiteX3" fmla="*/ 0 w 97491"/>
                  <a:gd name="connsiteY3" fmla="*/ 95810 h 95810"/>
                  <a:gd name="connsiteX4" fmla="*/ 15128 w 97491"/>
                  <a:gd name="connsiteY4" fmla="*/ 95810 h 95810"/>
                  <a:gd name="connsiteX5" fmla="*/ 25213 w 97491"/>
                  <a:gd name="connsiteY5" fmla="*/ 72278 h 95810"/>
                  <a:gd name="connsiteX6" fmla="*/ 72278 w 97491"/>
                  <a:gd name="connsiteY6" fmla="*/ 72278 h 95810"/>
                  <a:gd name="connsiteX7" fmla="*/ 82363 w 97491"/>
                  <a:gd name="connsiteY7" fmla="*/ 95810 h 95810"/>
                  <a:gd name="connsiteX8" fmla="*/ 97491 w 97491"/>
                  <a:gd name="connsiteY8" fmla="*/ 95810 h 95810"/>
                  <a:gd name="connsiteX9" fmla="*/ 55469 w 97491"/>
                  <a:gd name="connsiteY9" fmla="*/ 1681 h 95810"/>
                  <a:gd name="connsiteX10" fmla="*/ 30256 w 97491"/>
                  <a:gd name="connsiteY10" fmla="*/ 60512 h 95810"/>
                  <a:gd name="connsiteX11" fmla="*/ 48746 w 97491"/>
                  <a:gd name="connsiteY11" fmla="*/ 20171 h 95810"/>
                  <a:gd name="connsiteX12" fmla="*/ 67235 w 97491"/>
                  <a:gd name="connsiteY12" fmla="*/ 60512 h 95810"/>
                  <a:gd name="connsiteX13" fmla="*/ 30256 w 97491"/>
                  <a:gd name="connsiteY13" fmla="*/ 60512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97491" h="95810">
                    <a:moveTo>
                      <a:pt x="55469" y="1681"/>
                    </a:moveTo>
                    <a:lnTo>
                      <a:pt x="55469" y="1681"/>
                    </a:lnTo>
                    <a:lnTo>
                      <a:pt x="43703" y="0"/>
                    </a:lnTo>
                    <a:lnTo>
                      <a:pt x="0" y="95810"/>
                    </a:lnTo>
                    <a:lnTo>
                      <a:pt x="15128" y="95810"/>
                    </a:lnTo>
                    <a:lnTo>
                      <a:pt x="25213" y="72278"/>
                    </a:lnTo>
                    <a:lnTo>
                      <a:pt x="72278" y="72278"/>
                    </a:lnTo>
                    <a:lnTo>
                      <a:pt x="82363" y="95810"/>
                    </a:lnTo>
                    <a:lnTo>
                      <a:pt x="97491" y="95810"/>
                    </a:lnTo>
                    <a:lnTo>
                      <a:pt x="55469" y="1681"/>
                    </a:lnTo>
                    <a:close/>
                    <a:moveTo>
                      <a:pt x="30256" y="60512"/>
                    </a:moveTo>
                    <a:lnTo>
                      <a:pt x="48746" y="20171"/>
                    </a:lnTo>
                    <a:lnTo>
                      <a:pt x="67235" y="60512"/>
                    </a:lnTo>
                    <a:lnTo>
                      <a:pt x="30256" y="60512"/>
                    </a:ln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E3C552B7-CA3B-4852-9CCA-26744E512559}"/>
                  </a:ext>
                </a:extLst>
              </p:cNvPr>
              <p:cNvSpPr/>
              <p:nvPr/>
            </p:nvSpPr>
            <p:spPr>
              <a:xfrm>
                <a:off x="6499097" y="3132044"/>
                <a:ext cx="75639" cy="95810"/>
              </a:xfrm>
              <a:custGeom>
                <a:avLst/>
                <a:gdLst>
                  <a:gd name="connsiteX0" fmla="*/ 0 w 75639"/>
                  <a:gd name="connsiteY0" fmla="*/ 13447 h 95810"/>
                  <a:gd name="connsiteX1" fmla="*/ 30256 w 75639"/>
                  <a:gd name="connsiteY1" fmla="*/ 13447 h 95810"/>
                  <a:gd name="connsiteX2" fmla="*/ 30256 w 75639"/>
                  <a:gd name="connsiteY2" fmla="*/ 95810 h 95810"/>
                  <a:gd name="connsiteX3" fmla="*/ 43703 w 75639"/>
                  <a:gd name="connsiteY3" fmla="*/ 95810 h 95810"/>
                  <a:gd name="connsiteX4" fmla="*/ 43703 w 75639"/>
                  <a:gd name="connsiteY4" fmla="*/ 13447 h 95810"/>
                  <a:gd name="connsiteX5" fmla="*/ 75640 w 75639"/>
                  <a:gd name="connsiteY5" fmla="*/ 13447 h 95810"/>
                  <a:gd name="connsiteX6" fmla="*/ 75640 w 75639"/>
                  <a:gd name="connsiteY6" fmla="*/ 0 h 95810"/>
                  <a:gd name="connsiteX7" fmla="*/ 0 w 75639"/>
                  <a:gd name="connsiteY7" fmla="*/ 0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5639" h="95810">
                    <a:moveTo>
                      <a:pt x="0" y="13447"/>
                    </a:moveTo>
                    <a:lnTo>
                      <a:pt x="30256" y="13447"/>
                    </a:lnTo>
                    <a:lnTo>
                      <a:pt x="30256" y="95810"/>
                    </a:lnTo>
                    <a:lnTo>
                      <a:pt x="43703" y="95810"/>
                    </a:lnTo>
                    <a:lnTo>
                      <a:pt x="43703" y="13447"/>
                    </a:lnTo>
                    <a:lnTo>
                      <a:pt x="75640" y="13447"/>
                    </a:lnTo>
                    <a:lnTo>
                      <a:pt x="7564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B6ED1E9D-4C5F-4503-B674-810C5FFAA6DC}"/>
                  </a:ext>
                </a:extLst>
              </p:cNvPr>
              <p:cNvSpPr/>
              <p:nvPr/>
            </p:nvSpPr>
            <p:spPr>
              <a:xfrm>
                <a:off x="6053663" y="3133724"/>
                <a:ext cx="80682" cy="95810"/>
              </a:xfrm>
              <a:custGeom>
                <a:avLst/>
                <a:gdLst>
                  <a:gd name="connsiteX0" fmla="*/ 77321 w 80682"/>
                  <a:gd name="connsiteY0" fmla="*/ 28575 h 95810"/>
                  <a:gd name="connsiteX1" fmla="*/ 42022 w 80682"/>
                  <a:gd name="connsiteY1" fmla="*/ 0 h 95810"/>
                  <a:gd name="connsiteX2" fmla="*/ 0 w 80682"/>
                  <a:gd name="connsiteY2" fmla="*/ 0 h 95810"/>
                  <a:gd name="connsiteX3" fmla="*/ 0 w 80682"/>
                  <a:gd name="connsiteY3" fmla="*/ 95810 h 95810"/>
                  <a:gd name="connsiteX4" fmla="*/ 13447 w 80682"/>
                  <a:gd name="connsiteY4" fmla="*/ 95810 h 95810"/>
                  <a:gd name="connsiteX5" fmla="*/ 13447 w 80682"/>
                  <a:gd name="connsiteY5" fmla="*/ 60512 h 95810"/>
                  <a:gd name="connsiteX6" fmla="*/ 36979 w 80682"/>
                  <a:gd name="connsiteY6" fmla="*/ 60512 h 95810"/>
                  <a:gd name="connsiteX7" fmla="*/ 63874 w 80682"/>
                  <a:gd name="connsiteY7" fmla="*/ 95810 h 95810"/>
                  <a:gd name="connsiteX8" fmla="*/ 80682 w 80682"/>
                  <a:gd name="connsiteY8" fmla="*/ 95810 h 95810"/>
                  <a:gd name="connsiteX9" fmla="*/ 52107 w 80682"/>
                  <a:gd name="connsiteY9" fmla="*/ 57150 h 95810"/>
                  <a:gd name="connsiteX10" fmla="*/ 77321 w 80682"/>
                  <a:gd name="connsiteY10" fmla="*/ 28575 h 95810"/>
                  <a:gd name="connsiteX11" fmla="*/ 15128 w 80682"/>
                  <a:gd name="connsiteY11" fmla="*/ 45384 h 95810"/>
                  <a:gd name="connsiteX12" fmla="*/ 15128 w 80682"/>
                  <a:gd name="connsiteY12" fmla="*/ 11766 h 95810"/>
                  <a:gd name="connsiteX13" fmla="*/ 42022 w 80682"/>
                  <a:gd name="connsiteY13" fmla="*/ 11766 h 95810"/>
                  <a:gd name="connsiteX14" fmla="*/ 63874 w 80682"/>
                  <a:gd name="connsiteY14" fmla="*/ 28575 h 95810"/>
                  <a:gd name="connsiteX15" fmla="*/ 42022 w 80682"/>
                  <a:gd name="connsiteY15" fmla="*/ 45384 h 95810"/>
                  <a:gd name="connsiteX16" fmla="*/ 15128 w 80682"/>
                  <a:gd name="connsiteY16" fmla="*/ 45384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80682" h="95810">
                    <a:moveTo>
                      <a:pt x="77321" y="28575"/>
                    </a:moveTo>
                    <a:cubicBezTo>
                      <a:pt x="77321" y="10085"/>
                      <a:pt x="63874" y="0"/>
                      <a:pt x="42022" y="0"/>
                    </a:cubicBezTo>
                    <a:lnTo>
                      <a:pt x="0" y="0"/>
                    </a:lnTo>
                    <a:lnTo>
                      <a:pt x="0" y="95810"/>
                    </a:lnTo>
                    <a:lnTo>
                      <a:pt x="13447" y="95810"/>
                    </a:lnTo>
                    <a:lnTo>
                      <a:pt x="13447" y="60512"/>
                    </a:lnTo>
                    <a:lnTo>
                      <a:pt x="36979" y="60512"/>
                    </a:lnTo>
                    <a:lnTo>
                      <a:pt x="63874" y="95810"/>
                    </a:lnTo>
                    <a:lnTo>
                      <a:pt x="80682" y="95810"/>
                    </a:lnTo>
                    <a:lnTo>
                      <a:pt x="52107" y="57150"/>
                    </a:lnTo>
                    <a:cubicBezTo>
                      <a:pt x="68916" y="52107"/>
                      <a:pt x="77321" y="42022"/>
                      <a:pt x="77321" y="28575"/>
                    </a:cubicBezTo>
                    <a:close/>
                    <a:moveTo>
                      <a:pt x="15128" y="45384"/>
                    </a:moveTo>
                    <a:lnTo>
                      <a:pt x="15128" y="11766"/>
                    </a:lnTo>
                    <a:lnTo>
                      <a:pt x="42022" y="11766"/>
                    </a:lnTo>
                    <a:cubicBezTo>
                      <a:pt x="55469" y="11766"/>
                      <a:pt x="63874" y="18490"/>
                      <a:pt x="63874" y="28575"/>
                    </a:cubicBezTo>
                    <a:cubicBezTo>
                      <a:pt x="63874" y="38660"/>
                      <a:pt x="55469" y="45384"/>
                      <a:pt x="42022" y="45384"/>
                    </a:cubicBezTo>
                    <a:lnTo>
                      <a:pt x="15128" y="45384"/>
                    </a:ln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30DF6632-23DE-4569-B89A-B6A2E0330DBA}"/>
                  </a:ext>
                </a:extLst>
              </p:cNvPr>
              <p:cNvSpPr/>
              <p:nvPr/>
            </p:nvSpPr>
            <p:spPr>
              <a:xfrm>
                <a:off x="5936002" y="3132044"/>
                <a:ext cx="70597" cy="95810"/>
              </a:xfrm>
              <a:custGeom>
                <a:avLst/>
                <a:gdLst>
                  <a:gd name="connsiteX0" fmla="*/ 70597 w 70597"/>
                  <a:gd name="connsiteY0" fmla="*/ 82363 h 95810"/>
                  <a:gd name="connsiteX1" fmla="*/ 15128 w 70597"/>
                  <a:gd name="connsiteY1" fmla="*/ 82363 h 95810"/>
                  <a:gd name="connsiteX2" fmla="*/ 15128 w 70597"/>
                  <a:gd name="connsiteY2" fmla="*/ 53788 h 95810"/>
                  <a:gd name="connsiteX3" fmla="*/ 63874 w 70597"/>
                  <a:gd name="connsiteY3" fmla="*/ 53788 h 95810"/>
                  <a:gd name="connsiteX4" fmla="*/ 63874 w 70597"/>
                  <a:gd name="connsiteY4" fmla="*/ 42022 h 95810"/>
                  <a:gd name="connsiteX5" fmla="*/ 15128 w 70597"/>
                  <a:gd name="connsiteY5" fmla="*/ 42022 h 95810"/>
                  <a:gd name="connsiteX6" fmla="*/ 15128 w 70597"/>
                  <a:gd name="connsiteY6" fmla="*/ 13447 h 95810"/>
                  <a:gd name="connsiteX7" fmla="*/ 70597 w 70597"/>
                  <a:gd name="connsiteY7" fmla="*/ 13447 h 95810"/>
                  <a:gd name="connsiteX8" fmla="*/ 70597 w 70597"/>
                  <a:gd name="connsiteY8" fmla="*/ 0 h 95810"/>
                  <a:gd name="connsiteX9" fmla="*/ 0 w 70597"/>
                  <a:gd name="connsiteY9" fmla="*/ 0 h 95810"/>
                  <a:gd name="connsiteX10" fmla="*/ 0 w 70597"/>
                  <a:gd name="connsiteY10" fmla="*/ 95810 h 95810"/>
                  <a:gd name="connsiteX11" fmla="*/ 70597 w 70597"/>
                  <a:gd name="connsiteY11" fmla="*/ 95810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0597" h="95810">
                    <a:moveTo>
                      <a:pt x="70597" y="82363"/>
                    </a:moveTo>
                    <a:lnTo>
                      <a:pt x="15128" y="82363"/>
                    </a:lnTo>
                    <a:lnTo>
                      <a:pt x="15128" y="53788"/>
                    </a:lnTo>
                    <a:lnTo>
                      <a:pt x="63874" y="53788"/>
                    </a:lnTo>
                    <a:lnTo>
                      <a:pt x="63874" y="42022"/>
                    </a:lnTo>
                    <a:lnTo>
                      <a:pt x="15128" y="42022"/>
                    </a:lnTo>
                    <a:lnTo>
                      <a:pt x="15128" y="13447"/>
                    </a:lnTo>
                    <a:lnTo>
                      <a:pt x="70597" y="13447"/>
                    </a:lnTo>
                    <a:lnTo>
                      <a:pt x="70597" y="0"/>
                    </a:lnTo>
                    <a:lnTo>
                      <a:pt x="0" y="0"/>
                    </a:lnTo>
                    <a:lnTo>
                      <a:pt x="0" y="95810"/>
                    </a:lnTo>
                    <a:lnTo>
                      <a:pt x="70597" y="95810"/>
                    </a:ln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5A1A3BCA-8439-4396-BC1C-B31BBDE06B86}"/>
                  </a:ext>
                </a:extLst>
              </p:cNvPr>
              <p:cNvSpPr/>
              <p:nvPr/>
            </p:nvSpPr>
            <p:spPr>
              <a:xfrm>
                <a:off x="5814978" y="3132044"/>
                <a:ext cx="75639" cy="95810"/>
              </a:xfrm>
              <a:custGeom>
                <a:avLst/>
                <a:gdLst>
                  <a:gd name="connsiteX0" fmla="*/ 30256 w 75639"/>
                  <a:gd name="connsiteY0" fmla="*/ 95810 h 95810"/>
                  <a:gd name="connsiteX1" fmla="*/ 43703 w 75639"/>
                  <a:gd name="connsiteY1" fmla="*/ 95810 h 95810"/>
                  <a:gd name="connsiteX2" fmla="*/ 43703 w 75639"/>
                  <a:gd name="connsiteY2" fmla="*/ 13447 h 95810"/>
                  <a:gd name="connsiteX3" fmla="*/ 75640 w 75639"/>
                  <a:gd name="connsiteY3" fmla="*/ 13447 h 95810"/>
                  <a:gd name="connsiteX4" fmla="*/ 75640 w 75639"/>
                  <a:gd name="connsiteY4" fmla="*/ 0 h 95810"/>
                  <a:gd name="connsiteX5" fmla="*/ 0 w 75639"/>
                  <a:gd name="connsiteY5" fmla="*/ 0 h 95810"/>
                  <a:gd name="connsiteX6" fmla="*/ 0 w 75639"/>
                  <a:gd name="connsiteY6" fmla="*/ 13447 h 95810"/>
                  <a:gd name="connsiteX7" fmla="*/ 30256 w 75639"/>
                  <a:gd name="connsiteY7" fmla="*/ 13447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5639" h="95810">
                    <a:moveTo>
                      <a:pt x="30256" y="95810"/>
                    </a:moveTo>
                    <a:lnTo>
                      <a:pt x="43703" y="95810"/>
                    </a:lnTo>
                    <a:lnTo>
                      <a:pt x="43703" y="13447"/>
                    </a:lnTo>
                    <a:lnTo>
                      <a:pt x="75640" y="13447"/>
                    </a:lnTo>
                    <a:lnTo>
                      <a:pt x="75640" y="0"/>
                    </a:lnTo>
                    <a:lnTo>
                      <a:pt x="0" y="0"/>
                    </a:lnTo>
                    <a:lnTo>
                      <a:pt x="0" y="13447"/>
                    </a:lnTo>
                    <a:lnTo>
                      <a:pt x="30256" y="13447"/>
                    </a:ln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AAEABB9C-681B-4849-BDCE-2D1FA59FD67F}"/>
                  </a:ext>
                </a:extLst>
              </p:cNvPr>
              <p:cNvSpPr/>
              <p:nvPr/>
            </p:nvSpPr>
            <p:spPr>
              <a:xfrm>
                <a:off x="5697316" y="3132044"/>
                <a:ext cx="75639" cy="95810"/>
              </a:xfrm>
              <a:custGeom>
                <a:avLst/>
                <a:gdLst>
                  <a:gd name="connsiteX0" fmla="*/ 31937 w 75639"/>
                  <a:gd name="connsiteY0" fmla="*/ 95810 h 95810"/>
                  <a:gd name="connsiteX1" fmla="*/ 45384 w 75639"/>
                  <a:gd name="connsiteY1" fmla="*/ 95810 h 95810"/>
                  <a:gd name="connsiteX2" fmla="*/ 45384 w 75639"/>
                  <a:gd name="connsiteY2" fmla="*/ 13447 h 95810"/>
                  <a:gd name="connsiteX3" fmla="*/ 75640 w 75639"/>
                  <a:gd name="connsiteY3" fmla="*/ 13447 h 95810"/>
                  <a:gd name="connsiteX4" fmla="*/ 75640 w 75639"/>
                  <a:gd name="connsiteY4" fmla="*/ 0 h 95810"/>
                  <a:gd name="connsiteX5" fmla="*/ 0 w 75639"/>
                  <a:gd name="connsiteY5" fmla="*/ 0 h 95810"/>
                  <a:gd name="connsiteX6" fmla="*/ 0 w 75639"/>
                  <a:gd name="connsiteY6" fmla="*/ 13447 h 95810"/>
                  <a:gd name="connsiteX7" fmla="*/ 31937 w 75639"/>
                  <a:gd name="connsiteY7" fmla="*/ 13447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5639" h="95810">
                    <a:moveTo>
                      <a:pt x="31937" y="95810"/>
                    </a:moveTo>
                    <a:lnTo>
                      <a:pt x="45384" y="95810"/>
                    </a:lnTo>
                    <a:lnTo>
                      <a:pt x="45384" y="13447"/>
                    </a:lnTo>
                    <a:lnTo>
                      <a:pt x="75640" y="13447"/>
                    </a:lnTo>
                    <a:lnTo>
                      <a:pt x="75640" y="0"/>
                    </a:lnTo>
                    <a:lnTo>
                      <a:pt x="0" y="0"/>
                    </a:lnTo>
                    <a:lnTo>
                      <a:pt x="0" y="13447"/>
                    </a:lnTo>
                    <a:lnTo>
                      <a:pt x="31937" y="13447"/>
                    </a:ln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733A9B8D-6B01-4D1C-A596-A7D4BFB3BF65}"/>
                  </a:ext>
                </a:extLst>
              </p:cNvPr>
              <p:cNvSpPr/>
              <p:nvPr/>
            </p:nvSpPr>
            <p:spPr>
              <a:xfrm>
                <a:off x="5584697" y="3132044"/>
                <a:ext cx="68916" cy="95810"/>
              </a:xfrm>
              <a:custGeom>
                <a:avLst/>
                <a:gdLst>
                  <a:gd name="connsiteX0" fmla="*/ 68916 w 68916"/>
                  <a:gd name="connsiteY0" fmla="*/ 82363 h 95810"/>
                  <a:gd name="connsiteX1" fmla="*/ 13447 w 68916"/>
                  <a:gd name="connsiteY1" fmla="*/ 82363 h 95810"/>
                  <a:gd name="connsiteX2" fmla="*/ 13447 w 68916"/>
                  <a:gd name="connsiteY2" fmla="*/ 53788 h 95810"/>
                  <a:gd name="connsiteX3" fmla="*/ 63874 w 68916"/>
                  <a:gd name="connsiteY3" fmla="*/ 53788 h 95810"/>
                  <a:gd name="connsiteX4" fmla="*/ 63874 w 68916"/>
                  <a:gd name="connsiteY4" fmla="*/ 42022 h 95810"/>
                  <a:gd name="connsiteX5" fmla="*/ 13447 w 68916"/>
                  <a:gd name="connsiteY5" fmla="*/ 42022 h 95810"/>
                  <a:gd name="connsiteX6" fmla="*/ 13447 w 68916"/>
                  <a:gd name="connsiteY6" fmla="*/ 13447 h 95810"/>
                  <a:gd name="connsiteX7" fmla="*/ 68916 w 68916"/>
                  <a:gd name="connsiteY7" fmla="*/ 13447 h 95810"/>
                  <a:gd name="connsiteX8" fmla="*/ 68916 w 68916"/>
                  <a:gd name="connsiteY8" fmla="*/ 0 h 95810"/>
                  <a:gd name="connsiteX9" fmla="*/ 0 w 68916"/>
                  <a:gd name="connsiteY9" fmla="*/ 0 h 95810"/>
                  <a:gd name="connsiteX10" fmla="*/ 0 w 68916"/>
                  <a:gd name="connsiteY10" fmla="*/ 95810 h 95810"/>
                  <a:gd name="connsiteX11" fmla="*/ 68916 w 68916"/>
                  <a:gd name="connsiteY11" fmla="*/ 95810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8916" h="95810">
                    <a:moveTo>
                      <a:pt x="68916" y="82363"/>
                    </a:moveTo>
                    <a:lnTo>
                      <a:pt x="13447" y="82363"/>
                    </a:lnTo>
                    <a:lnTo>
                      <a:pt x="13447" y="53788"/>
                    </a:lnTo>
                    <a:lnTo>
                      <a:pt x="63874" y="53788"/>
                    </a:lnTo>
                    <a:lnTo>
                      <a:pt x="63874" y="42022"/>
                    </a:lnTo>
                    <a:lnTo>
                      <a:pt x="13447" y="42022"/>
                    </a:lnTo>
                    <a:lnTo>
                      <a:pt x="13447" y="13447"/>
                    </a:lnTo>
                    <a:lnTo>
                      <a:pt x="68916" y="13447"/>
                    </a:lnTo>
                    <a:lnTo>
                      <a:pt x="68916" y="0"/>
                    </a:lnTo>
                    <a:lnTo>
                      <a:pt x="0" y="0"/>
                    </a:lnTo>
                    <a:lnTo>
                      <a:pt x="0" y="95810"/>
                    </a:lnTo>
                    <a:lnTo>
                      <a:pt x="68916" y="95810"/>
                    </a:ln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527B67B1-D66A-472B-8064-ACC1D11FEB35}"/>
                  </a:ext>
                </a:extLst>
              </p:cNvPr>
              <p:cNvSpPr/>
              <p:nvPr/>
            </p:nvSpPr>
            <p:spPr>
              <a:xfrm>
                <a:off x="5456950" y="3132044"/>
                <a:ext cx="77320" cy="95810"/>
              </a:xfrm>
              <a:custGeom>
                <a:avLst/>
                <a:gdLst>
                  <a:gd name="connsiteX0" fmla="*/ 77321 w 77320"/>
                  <a:gd name="connsiteY0" fmla="*/ 68916 h 95810"/>
                  <a:gd name="connsiteX1" fmla="*/ 60512 w 77320"/>
                  <a:gd name="connsiteY1" fmla="*/ 47065 h 95810"/>
                  <a:gd name="connsiteX2" fmla="*/ 72278 w 77320"/>
                  <a:gd name="connsiteY2" fmla="*/ 25213 h 95810"/>
                  <a:gd name="connsiteX3" fmla="*/ 40341 w 77320"/>
                  <a:gd name="connsiteY3" fmla="*/ 0 h 95810"/>
                  <a:gd name="connsiteX4" fmla="*/ 0 w 77320"/>
                  <a:gd name="connsiteY4" fmla="*/ 0 h 95810"/>
                  <a:gd name="connsiteX5" fmla="*/ 0 w 77320"/>
                  <a:gd name="connsiteY5" fmla="*/ 95810 h 95810"/>
                  <a:gd name="connsiteX6" fmla="*/ 42022 w 77320"/>
                  <a:gd name="connsiteY6" fmla="*/ 95810 h 95810"/>
                  <a:gd name="connsiteX7" fmla="*/ 77321 w 77320"/>
                  <a:gd name="connsiteY7" fmla="*/ 68916 h 95810"/>
                  <a:gd name="connsiteX8" fmla="*/ 13447 w 77320"/>
                  <a:gd name="connsiteY8" fmla="*/ 13447 h 95810"/>
                  <a:gd name="connsiteX9" fmla="*/ 40341 w 77320"/>
                  <a:gd name="connsiteY9" fmla="*/ 13447 h 95810"/>
                  <a:gd name="connsiteX10" fmla="*/ 58831 w 77320"/>
                  <a:gd name="connsiteY10" fmla="*/ 26894 h 95810"/>
                  <a:gd name="connsiteX11" fmla="*/ 38660 w 77320"/>
                  <a:gd name="connsiteY11" fmla="*/ 42022 h 95810"/>
                  <a:gd name="connsiteX12" fmla="*/ 13447 w 77320"/>
                  <a:gd name="connsiteY12" fmla="*/ 42022 h 95810"/>
                  <a:gd name="connsiteX13" fmla="*/ 13447 w 77320"/>
                  <a:gd name="connsiteY13" fmla="*/ 13447 h 95810"/>
                  <a:gd name="connsiteX14" fmla="*/ 13447 w 77320"/>
                  <a:gd name="connsiteY14" fmla="*/ 53788 h 95810"/>
                  <a:gd name="connsiteX15" fmla="*/ 40341 w 77320"/>
                  <a:gd name="connsiteY15" fmla="*/ 53788 h 95810"/>
                  <a:gd name="connsiteX16" fmla="*/ 63874 w 77320"/>
                  <a:gd name="connsiteY16" fmla="*/ 67235 h 95810"/>
                  <a:gd name="connsiteX17" fmla="*/ 43703 w 77320"/>
                  <a:gd name="connsiteY17" fmla="*/ 82363 h 95810"/>
                  <a:gd name="connsiteX18" fmla="*/ 15128 w 77320"/>
                  <a:gd name="connsiteY18" fmla="*/ 82363 h 95810"/>
                  <a:gd name="connsiteX19" fmla="*/ 15128 w 77320"/>
                  <a:gd name="connsiteY19" fmla="*/ 53788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77320" h="95810">
                    <a:moveTo>
                      <a:pt x="77321" y="68916"/>
                    </a:moveTo>
                    <a:cubicBezTo>
                      <a:pt x="77321" y="58831"/>
                      <a:pt x="72278" y="50426"/>
                      <a:pt x="60512" y="47065"/>
                    </a:cubicBezTo>
                    <a:cubicBezTo>
                      <a:pt x="68916" y="42022"/>
                      <a:pt x="72278" y="35299"/>
                      <a:pt x="72278" y="25213"/>
                    </a:cubicBezTo>
                    <a:cubicBezTo>
                      <a:pt x="72278" y="10085"/>
                      <a:pt x="60512" y="0"/>
                      <a:pt x="40341" y="0"/>
                    </a:cubicBezTo>
                    <a:lnTo>
                      <a:pt x="0" y="0"/>
                    </a:lnTo>
                    <a:lnTo>
                      <a:pt x="0" y="95810"/>
                    </a:lnTo>
                    <a:lnTo>
                      <a:pt x="42022" y="95810"/>
                    </a:lnTo>
                    <a:cubicBezTo>
                      <a:pt x="63874" y="95810"/>
                      <a:pt x="77321" y="85725"/>
                      <a:pt x="77321" y="68916"/>
                    </a:cubicBezTo>
                    <a:close/>
                    <a:moveTo>
                      <a:pt x="13447" y="13447"/>
                    </a:moveTo>
                    <a:lnTo>
                      <a:pt x="40341" y="13447"/>
                    </a:lnTo>
                    <a:cubicBezTo>
                      <a:pt x="52107" y="13447"/>
                      <a:pt x="58831" y="18490"/>
                      <a:pt x="58831" y="26894"/>
                    </a:cubicBezTo>
                    <a:cubicBezTo>
                      <a:pt x="58831" y="36979"/>
                      <a:pt x="52107" y="42022"/>
                      <a:pt x="38660" y="42022"/>
                    </a:cubicBezTo>
                    <a:lnTo>
                      <a:pt x="13447" y="42022"/>
                    </a:lnTo>
                    <a:lnTo>
                      <a:pt x="13447" y="13447"/>
                    </a:lnTo>
                    <a:close/>
                    <a:moveTo>
                      <a:pt x="13447" y="53788"/>
                    </a:moveTo>
                    <a:lnTo>
                      <a:pt x="40341" y="53788"/>
                    </a:lnTo>
                    <a:cubicBezTo>
                      <a:pt x="50426" y="53788"/>
                      <a:pt x="63874" y="55469"/>
                      <a:pt x="63874" y="67235"/>
                    </a:cubicBezTo>
                    <a:cubicBezTo>
                      <a:pt x="63874" y="77321"/>
                      <a:pt x="55469" y="82363"/>
                      <a:pt x="43703" y="82363"/>
                    </a:cubicBezTo>
                    <a:lnTo>
                      <a:pt x="15128" y="82363"/>
                    </a:lnTo>
                    <a:lnTo>
                      <a:pt x="15128" y="53788"/>
                    </a:ln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59" name="Graphic 7">
              <a:extLst>
                <a:ext uri="{FF2B5EF4-FFF2-40B4-BE49-F238E27FC236}">
                  <a16:creationId xmlns:a16="http://schemas.microsoft.com/office/drawing/2014/main" id="{DCD03B8C-A33F-42C9-879B-3D489C11031C}"/>
                </a:ext>
              </a:extLst>
            </p:cNvPr>
            <p:cNvGrpSpPr/>
            <p:nvPr/>
          </p:nvGrpSpPr>
          <p:grpSpPr>
            <a:xfrm>
              <a:off x="5357778" y="3439645"/>
              <a:ext cx="1489261" cy="97491"/>
              <a:chOff x="5357778" y="3439645"/>
              <a:chExt cx="1489261" cy="97491"/>
            </a:xfrm>
            <a:solidFill>
              <a:schemeClr val="bg1"/>
            </a:solidFill>
          </p:grpSpPr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6BED2CF3-9861-4D16-BBBE-8FA7603082E7}"/>
                  </a:ext>
                </a:extLst>
              </p:cNvPr>
              <p:cNvSpPr/>
              <p:nvPr/>
            </p:nvSpPr>
            <p:spPr>
              <a:xfrm>
                <a:off x="6831912" y="3518647"/>
                <a:ext cx="15127" cy="16808"/>
              </a:xfrm>
              <a:custGeom>
                <a:avLst/>
                <a:gdLst>
                  <a:gd name="connsiteX0" fmla="*/ 0 w 15127"/>
                  <a:gd name="connsiteY0" fmla="*/ 0 h 16808"/>
                  <a:gd name="connsiteX1" fmla="*/ 15128 w 15127"/>
                  <a:gd name="connsiteY1" fmla="*/ 0 h 16808"/>
                  <a:gd name="connsiteX2" fmla="*/ 15128 w 15127"/>
                  <a:gd name="connsiteY2" fmla="*/ 16809 h 16808"/>
                  <a:gd name="connsiteX3" fmla="*/ 0 w 15127"/>
                  <a:gd name="connsiteY3" fmla="*/ 16809 h 168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127" h="16808">
                    <a:moveTo>
                      <a:pt x="0" y="0"/>
                    </a:moveTo>
                    <a:lnTo>
                      <a:pt x="15128" y="0"/>
                    </a:lnTo>
                    <a:lnTo>
                      <a:pt x="15128" y="16809"/>
                    </a:lnTo>
                    <a:lnTo>
                      <a:pt x="0" y="16809"/>
                    </a:ln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841B5A1C-8EB2-42B7-BFF5-C128D6D88BB1}"/>
                  </a:ext>
                </a:extLst>
              </p:cNvPr>
              <p:cNvSpPr/>
              <p:nvPr/>
            </p:nvSpPr>
            <p:spPr>
              <a:xfrm>
                <a:off x="6709207" y="3441326"/>
                <a:ext cx="84044" cy="95810"/>
              </a:xfrm>
              <a:custGeom>
                <a:avLst/>
                <a:gdLst>
                  <a:gd name="connsiteX0" fmla="*/ 33618 w 84044"/>
                  <a:gd name="connsiteY0" fmla="*/ 0 h 95810"/>
                  <a:gd name="connsiteX1" fmla="*/ 0 w 84044"/>
                  <a:gd name="connsiteY1" fmla="*/ 0 h 95810"/>
                  <a:gd name="connsiteX2" fmla="*/ 0 w 84044"/>
                  <a:gd name="connsiteY2" fmla="*/ 95810 h 95810"/>
                  <a:gd name="connsiteX3" fmla="*/ 33618 w 84044"/>
                  <a:gd name="connsiteY3" fmla="*/ 95810 h 95810"/>
                  <a:gd name="connsiteX4" fmla="*/ 84044 w 84044"/>
                  <a:gd name="connsiteY4" fmla="*/ 48746 h 95810"/>
                  <a:gd name="connsiteX5" fmla="*/ 33618 w 84044"/>
                  <a:gd name="connsiteY5" fmla="*/ 0 h 95810"/>
                  <a:gd name="connsiteX6" fmla="*/ 33618 w 84044"/>
                  <a:gd name="connsiteY6" fmla="*/ 82363 h 95810"/>
                  <a:gd name="connsiteX7" fmla="*/ 13447 w 84044"/>
                  <a:gd name="connsiteY7" fmla="*/ 82363 h 95810"/>
                  <a:gd name="connsiteX8" fmla="*/ 13447 w 84044"/>
                  <a:gd name="connsiteY8" fmla="*/ 13447 h 95810"/>
                  <a:gd name="connsiteX9" fmla="*/ 33618 w 84044"/>
                  <a:gd name="connsiteY9" fmla="*/ 13447 h 95810"/>
                  <a:gd name="connsiteX10" fmla="*/ 70597 w 84044"/>
                  <a:gd name="connsiteY10" fmla="*/ 48746 h 95810"/>
                  <a:gd name="connsiteX11" fmla="*/ 33618 w 84044"/>
                  <a:gd name="connsiteY11" fmla="*/ 82363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84044" h="95810">
                    <a:moveTo>
                      <a:pt x="33618" y="0"/>
                    </a:moveTo>
                    <a:lnTo>
                      <a:pt x="0" y="0"/>
                    </a:lnTo>
                    <a:lnTo>
                      <a:pt x="0" y="95810"/>
                    </a:lnTo>
                    <a:lnTo>
                      <a:pt x="33618" y="95810"/>
                    </a:lnTo>
                    <a:cubicBezTo>
                      <a:pt x="62193" y="95810"/>
                      <a:pt x="84044" y="75640"/>
                      <a:pt x="84044" y="48746"/>
                    </a:cubicBezTo>
                    <a:cubicBezTo>
                      <a:pt x="84044" y="20171"/>
                      <a:pt x="63874" y="0"/>
                      <a:pt x="33618" y="0"/>
                    </a:cubicBezTo>
                    <a:close/>
                    <a:moveTo>
                      <a:pt x="33618" y="82363"/>
                    </a:moveTo>
                    <a:lnTo>
                      <a:pt x="13447" y="82363"/>
                    </a:lnTo>
                    <a:lnTo>
                      <a:pt x="13447" y="13447"/>
                    </a:lnTo>
                    <a:lnTo>
                      <a:pt x="33618" y="13447"/>
                    </a:lnTo>
                    <a:cubicBezTo>
                      <a:pt x="55469" y="13447"/>
                      <a:pt x="70597" y="28575"/>
                      <a:pt x="70597" y="48746"/>
                    </a:cubicBezTo>
                    <a:cubicBezTo>
                      <a:pt x="70597" y="67235"/>
                      <a:pt x="55469" y="82363"/>
                      <a:pt x="33618" y="82363"/>
                    </a:cubicBez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86EEEAC8-BBE2-4CAC-9960-DDB90FBEA8D4}"/>
                  </a:ext>
                </a:extLst>
              </p:cNvPr>
              <p:cNvSpPr/>
              <p:nvPr/>
            </p:nvSpPr>
            <p:spPr>
              <a:xfrm>
                <a:off x="6598269" y="3441326"/>
                <a:ext cx="65554" cy="95810"/>
              </a:xfrm>
              <a:custGeom>
                <a:avLst/>
                <a:gdLst>
                  <a:gd name="connsiteX0" fmla="*/ 13447 w 65554"/>
                  <a:gd name="connsiteY0" fmla="*/ 0 h 95810"/>
                  <a:gd name="connsiteX1" fmla="*/ 0 w 65554"/>
                  <a:gd name="connsiteY1" fmla="*/ 0 h 95810"/>
                  <a:gd name="connsiteX2" fmla="*/ 0 w 65554"/>
                  <a:gd name="connsiteY2" fmla="*/ 95810 h 95810"/>
                  <a:gd name="connsiteX3" fmla="*/ 65554 w 65554"/>
                  <a:gd name="connsiteY3" fmla="*/ 95810 h 95810"/>
                  <a:gd name="connsiteX4" fmla="*/ 65554 w 65554"/>
                  <a:gd name="connsiteY4" fmla="*/ 82363 h 95810"/>
                  <a:gd name="connsiteX5" fmla="*/ 13447 w 65554"/>
                  <a:gd name="connsiteY5" fmla="*/ 82363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5554" h="95810">
                    <a:moveTo>
                      <a:pt x="13447" y="0"/>
                    </a:moveTo>
                    <a:lnTo>
                      <a:pt x="0" y="0"/>
                    </a:lnTo>
                    <a:lnTo>
                      <a:pt x="0" y="95810"/>
                    </a:lnTo>
                    <a:lnTo>
                      <a:pt x="65554" y="95810"/>
                    </a:lnTo>
                    <a:lnTo>
                      <a:pt x="65554" y="82363"/>
                    </a:lnTo>
                    <a:lnTo>
                      <a:pt x="13447" y="82363"/>
                    </a:ln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8E88F886-D212-40E6-B9C9-3B4146592D22}"/>
                  </a:ext>
                </a:extLst>
              </p:cNvPr>
              <p:cNvSpPr/>
              <p:nvPr/>
            </p:nvSpPr>
            <p:spPr>
              <a:xfrm>
                <a:off x="6151155" y="3441326"/>
                <a:ext cx="137832" cy="95810"/>
              </a:xfrm>
              <a:custGeom>
                <a:avLst/>
                <a:gdLst>
                  <a:gd name="connsiteX0" fmla="*/ 99172 w 137832"/>
                  <a:gd name="connsiteY0" fmla="*/ 72278 h 95810"/>
                  <a:gd name="connsiteX1" fmla="*/ 75640 w 137832"/>
                  <a:gd name="connsiteY1" fmla="*/ 0 h 95810"/>
                  <a:gd name="connsiteX2" fmla="*/ 63873 w 137832"/>
                  <a:gd name="connsiteY2" fmla="*/ 0 h 95810"/>
                  <a:gd name="connsiteX3" fmla="*/ 40341 w 137832"/>
                  <a:gd name="connsiteY3" fmla="*/ 72278 h 95810"/>
                  <a:gd name="connsiteX4" fmla="*/ 15128 w 137832"/>
                  <a:gd name="connsiteY4" fmla="*/ 0 h 95810"/>
                  <a:gd name="connsiteX5" fmla="*/ 0 w 137832"/>
                  <a:gd name="connsiteY5" fmla="*/ 0 h 95810"/>
                  <a:gd name="connsiteX6" fmla="*/ 33618 w 137832"/>
                  <a:gd name="connsiteY6" fmla="*/ 95810 h 95810"/>
                  <a:gd name="connsiteX7" fmla="*/ 45384 w 137832"/>
                  <a:gd name="connsiteY7" fmla="*/ 95810 h 95810"/>
                  <a:gd name="connsiteX8" fmla="*/ 68916 w 137832"/>
                  <a:gd name="connsiteY8" fmla="*/ 25213 h 95810"/>
                  <a:gd name="connsiteX9" fmla="*/ 92449 w 137832"/>
                  <a:gd name="connsiteY9" fmla="*/ 95810 h 95810"/>
                  <a:gd name="connsiteX10" fmla="*/ 104215 w 137832"/>
                  <a:gd name="connsiteY10" fmla="*/ 95810 h 95810"/>
                  <a:gd name="connsiteX11" fmla="*/ 137832 w 137832"/>
                  <a:gd name="connsiteY11" fmla="*/ 0 h 95810"/>
                  <a:gd name="connsiteX12" fmla="*/ 124385 w 137832"/>
                  <a:gd name="connsiteY12" fmla="*/ 0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37832" h="95810">
                    <a:moveTo>
                      <a:pt x="99172" y="72278"/>
                    </a:moveTo>
                    <a:lnTo>
                      <a:pt x="75640" y="0"/>
                    </a:lnTo>
                    <a:lnTo>
                      <a:pt x="63873" y="0"/>
                    </a:lnTo>
                    <a:lnTo>
                      <a:pt x="40341" y="72278"/>
                    </a:lnTo>
                    <a:lnTo>
                      <a:pt x="15128" y="0"/>
                    </a:lnTo>
                    <a:lnTo>
                      <a:pt x="0" y="0"/>
                    </a:lnTo>
                    <a:lnTo>
                      <a:pt x="33618" y="95810"/>
                    </a:lnTo>
                    <a:lnTo>
                      <a:pt x="45384" y="95810"/>
                    </a:lnTo>
                    <a:lnTo>
                      <a:pt x="68916" y="25213"/>
                    </a:lnTo>
                    <a:lnTo>
                      <a:pt x="92449" y="95810"/>
                    </a:lnTo>
                    <a:lnTo>
                      <a:pt x="104215" y="95810"/>
                    </a:lnTo>
                    <a:lnTo>
                      <a:pt x="137832" y="0"/>
                    </a:lnTo>
                    <a:lnTo>
                      <a:pt x="124385" y="0"/>
                    </a:ln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739D3E3F-7238-479A-AEFC-67FE4EB05F2C}"/>
                  </a:ext>
                </a:extLst>
              </p:cNvPr>
              <p:cNvSpPr/>
              <p:nvPr/>
            </p:nvSpPr>
            <p:spPr>
              <a:xfrm>
                <a:off x="6324285" y="3439645"/>
                <a:ext cx="97491" cy="97491"/>
              </a:xfrm>
              <a:custGeom>
                <a:avLst/>
                <a:gdLst>
                  <a:gd name="connsiteX0" fmla="*/ 48746 w 97491"/>
                  <a:gd name="connsiteY0" fmla="*/ 0 h 97491"/>
                  <a:gd name="connsiteX1" fmla="*/ 0 w 97491"/>
                  <a:gd name="connsiteY1" fmla="*/ 48745 h 97491"/>
                  <a:gd name="connsiteX2" fmla="*/ 48746 w 97491"/>
                  <a:gd name="connsiteY2" fmla="*/ 97491 h 97491"/>
                  <a:gd name="connsiteX3" fmla="*/ 97491 w 97491"/>
                  <a:gd name="connsiteY3" fmla="*/ 48745 h 97491"/>
                  <a:gd name="connsiteX4" fmla="*/ 48746 w 97491"/>
                  <a:gd name="connsiteY4" fmla="*/ 0 h 97491"/>
                  <a:gd name="connsiteX5" fmla="*/ 48746 w 97491"/>
                  <a:gd name="connsiteY5" fmla="*/ 85725 h 97491"/>
                  <a:gd name="connsiteX6" fmla="*/ 13447 w 97491"/>
                  <a:gd name="connsiteY6" fmla="*/ 48745 h 97491"/>
                  <a:gd name="connsiteX7" fmla="*/ 47065 w 97491"/>
                  <a:gd name="connsiteY7" fmla="*/ 13447 h 97491"/>
                  <a:gd name="connsiteX8" fmla="*/ 82363 w 97491"/>
                  <a:gd name="connsiteY8" fmla="*/ 50426 h 97491"/>
                  <a:gd name="connsiteX9" fmla="*/ 48746 w 97491"/>
                  <a:gd name="connsiteY9" fmla="*/ 85725 h 97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7491" h="97491">
                    <a:moveTo>
                      <a:pt x="48746" y="0"/>
                    </a:moveTo>
                    <a:cubicBezTo>
                      <a:pt x="21852" y="0"/>
                      <a:pt x="0" y="21851"/>
                      <a:pt x="0" y="48745"/>
                    </a:cubicBezTo>
                    <a:cubicBezTo>
                      <a:pt x="0" y="77321"/>
                      <a:pt x="20171" y="97491"/>
                      <a:pt x="48746" y="97491"/>
                    </a:cubicBezTo>
                    <a:cubicBezTo>
                      <a:pt x="75640" y="97491"/>
                      <a:pt x="97491" y="75640"/>
                      <a:pt x="97491" y="48745"/>
                    </a:cubicBezTo>
                    <a:cubicBezTo>
                      <a:pt x="97491" y="20171"/>
                      <a:pt x="77321" y="0"/>
                      <a:pt x="48746" y="0"/>
                    </a:cubicBezTo>
                    <a:close/>
                    <a:moveTo>
                      <a:pt x="48746" y="85725"/>
                    </a:moveTo>
                    <a:cubicBezTo>
                      <a:pt x="28575" y="85725"/>
                      <a:pt x="13447" y="70597"/>
                      <a:pt x="13447" y="48745"/>
                    </a:cubicBezTo>
                    <a:cubicBezTo>
                      <a:pt x="13447" y="28575"/>
                      <a:pt x="28575" y="13447"/>
                      <a:pt x="47065" y="13447"/>
                    </a:cubicBezTo>
                    <a:cubicBezTo>
                      <a:pt x="67235" y="13447"/>
                      <a:pt x="82363" y="28575"/>
                      <a:pt x="82363" y="50426"/>
                    </a:cubicBezTo>
                    <a:cubicBezTo>
                      <a:pt x="84044" y="68916"/>
                      <a:pt x="68916" y="85725"/>
                      <a:pt x="48746" y="85725"/>
                    </a:cubicBez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B790CFA8-6E38-4615-B0F1-9B3925924AE2}"/>
                  </a:ext>
                </a:extLst>
              </p:cNvPr>
              <p:cNvSpPr/>
              <p:nvPr/>
            </p:nvSpPr>
            <p:spPr>
              <a:xfrm>
                <a:off x="6468841" y="3441326"/>
                <a:ext cx="80682" cy="95810"/>
              </a:xfrm>
              <a:custGeom>
                <a:avLst/>
                <a:gdLst>
                  <a:gd name="connsiteX0" fmla="*/ 77321 w 80682"/>
                  <a:gd name="connsiteY0" fmla="*/ 28575 h 95810"/>
                  <a:gd name="connsiteX1" fmla="*/ 42022 w 80682"/>
                  <a:gd name="connsiteY1" fmla="*/ 0 h 95810"/>
                  <a:gd name="connsiteX2" fmla="*/ 0 w 80682"/>
                  <a:gd name="connsiteY2" fmla="*/ 0 h 95810"/>
                  <a:gd name="connsiteX3" fmla="*/ 0 w 80682"/>
                  <a:gd name="connsiteY3" fmla="*/ 95810 h 95810"/>
                  <a:gd name="connsiteX4" fmla="*/ 13447 w 80682"/>
                  <a:gd name="connsiteY4" fmla="*/ 95810 h 95810"/>
                  <a:gd name="connsiteX5" fmla="*/ 13447 w 80682"/>
                  <a:gd name="connsiteY5" fmla="*/ 60512 h 95810"/>
                  <a:gd name="connsiteX6" fmla="*/ 36979 w 80682"/>
                  <a:gd name="connsiteY6" fmla="*/ 60512 h 95810"/>
                  <a:gd name="connsiteX7" fmla="*/ 63873 w 80682"/>
                  <a:gd name="connsiteY7" fmla="*/ 95810 h 95810"/>
                  <a:gd name="connsiteX8" fmla="*/ 80682 w 80682"/>
                  <a:gd name="connsiteY8" fmla="*/ 95810 h 95810"/>
                  <a:gd name="connsiteX9" fmla="*/ 52107 w 80682"/>
                  <a:gd name="connsiteY9" fmla="*/ 57150 h 95810"/>
                  <a:gd name="connsiteX10" fmla="*/ 77321 w 80682"/>
                  <a:gd name="connsiteY10" fmla="*/ 28575 h 95810"/>
                  <a:gd name="connsiteX11" fmla="*/ 15128 w 80682"/>
                  <a:gd name="connsiteY11" fmla="*/ 47065 h 95810"/>
                  <a:gd name="connsiteX12" fmla="*/ 15128 w 80682"/>
                  <a:gd name="connsiteY12" fmla="*/ 13447 h 95810"/>
                  <a:gd name="connsiteX13" fmla="*/ 42022 w 80682"/>
                  <a:gd name="connsiteY13" fmla="*/ 13447 h 95810"/>
                  <a:gd name="connsiteX14" fmla="*/ 63873 w 80682"/>
                  <a:gd name="connsiteY14" fmla="*/ 30256 h 95810"/>
                  <a:gd name="connsiteX15" fmla="*/ 42022 w 80682"/>
                  <a:gd name="connsiteY15" fmla="*/ 47065 h 95810"/>
                  <a:gd name="connsiteX16" fmla="*/ 15128 w 80682"/>
                  <a:gd name="connsiteY16" fmla="*/ 47065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80682" h="95810">
                    <a:moveTo>
                      <a:pt x="77321" y="28575"/>
                    </a:moveTo>
                    <a:cubicBezTo>
                      <a:pt x="77321" y="10085"/>
                      <a:pt x="63873" y="0"/>
                      <a:pt x="42022" y="0"/>
                    </a:cubicBezTo>
                    <a:lnTo>
                      <a:pt x="0" y="0"/>
                    </a:lnTo>
                    <a:lnTo>
                      <a:pt x="0" y="95810"/>
                    </a:lnTo>
                    <a:lnTo>
                      <a:pt x="13447" y="95810"/>
                    </a:lnTo>
                    <a:lnTo>
                      <a:pt x="13447" y="60512"/>
                    </a:lnTo>
                    <a:lnTo>
                      <a:pt x="36979" y="60512"/>
                    </a:lnTo>
                    <a:lnTo>
                      <a:pt x="63873" y="95810"/>
                    </a:lnTo>
                    <a:lnTo>
                      <a:pt x="80682" y="95810"/>
                    </a:lnTo>
                    <a:lnTo>
                      <a:pt x="52107" y="57150"/>
                    </a:lnTo>
                    <a:cubicBezTo>
                      <a:pt x="68916" y="53788"/>
                      <a:pt x="77321" y="43703"/>
                      <a:pt x="77321" y="28575"/>
                    </a:cubicBezTo>
                    <a:close/>
                    <a:moveTo>
                      <a:pt x="15128" y="47065"/>
                    </a:moveTo>
                    <a:lnTo>
                      <a:pt x="15128" y="13447"/>
                    </a:lnTo>
                    <a:lnTo>
                      <a:pt x="42022" y="13447"/>
                    </a:lnTo>
                    <a:cubicBezTo>
                      <a:pt x="55469" y="13447"/>
                      <a:pt x="63873" y="20171"/>
                      <a:pt x="63873" y="30256"/>
                    </a:cubicBezTo>
                    <a:cubicBezTo>
                      <a:pt x="63873" y="40341"/>
                      <a:pt x="55469" y="47065"/>
                      <a:pt x="42022" y="47065"/>
                    </a:cubicBezTo>
                    <a:lnTo>
                      <a:pt x="15128" y="47065"/>
                    </a:ln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1EBD1085-0C9F-49E6-923B-1A40F46C6888}"/>
                  </a:ext>
                </a:extLst>
              </p:cNvPr>
              <p:cNvSpPr/>
              <p:nvPr/>
            </p:nvSpPr>
            <p:spPr>
              <a:xfrm>
                <a:off x="5954491" y="3441326"/>
                <a:ext cx="82363" cy="95810"/>
              </a:xfrm>
              <a:custGeom>
                <a:avLst/>
                <a:gdLst>
                  <a:gd name="connsiteX0" fmla="*/ 77321 w 82363"/>
                  <a:gd name="connsiteY0" fmla="*/ 28575 h 95810"/>
                  <a:gd name="connsiteX1" fmla="*/ 42022 w 82363"/>
                  <a:gd name="connsiteY1" fmla="*/ 0 h 95810"/>
                  <a:gd name="connsiteX2" fmla="*/ 0 w 82363"/>
                  <a:gd name="connsiteY2" fmla="*/ 0 h 95810"/>
                  <a:gd name="connsiteX3" fmla="*/ 0 w 82363"/>
                  <a:gd name="connsiteY3" fmla="*/ 95810 h 95810"/>
                  <a:gd name="connsiteX4" fmla="*/ 13447 w 82363"/>
                  <a:gd name="connsiteY4" fmla="*/ 95810 h 95810"/>
                  <a:gd name="connsiteX5" fmla="*/ 13447 w 82363"/>
                  <a:gd name="connsiteY5" fmla="*/ 60512 h 95810"/>
                  <a:gd name="connsiteX6" fmla="*/ 38660 w 82363"/>
                  <a:gd name="connsiteY6" fmla="*/ 60512 h 95810"/>
                  <a:gd name="connsiteX7" fmla="*/ 65554 w 82363"/>
                  <a:gd name="connsiteY7" fmla="*/ 95810 h 95810"/>
                  <a:gd name="connsiteX8" fmla="*/ 82363 w 82363"/>
                  <a:gd name="connsiteY8" fmla="*/ 95810 h 95810"/>
                  <a:gd name="connsiteX9" fmla="*/ 53788 w 82363"/>
                  <a:gd name="connsiteY9" fmla="*/ 57150 h 95810"/>
                  <a:gd name="connsiteX10" fmla="*/ 77321 w 82363"/>
                  <a:gd name="connsiteY10" fmla="*/ 28575 h 95810"/>
                  <a:gd name="connsiteX11" fmla="*/ 15128 w 82363"/>
                  <a:gd name="connsiteY11" fmla="*/ 47065 h 95810"/>
                  <a:gd name="connsiteX12" fmla="*/ 15128 w 82363"/>
                  <a:gd name="connsiteY12" fmla="*/ 13447 h 95810"/>
                  <a:gd name="connsiteX13" fmla="*/ 42022 w 82363"/>
                  <a:gd name="connsiteY13" fmla="*/ 13447 h 95810"/>
                  <a:gd name="connsiteX14" fmla="*/ 63874 w 82363"/>
                  <a:gd name="connsiteY14" fmla="*/ 30256 h 95810"/>
                  <a:gd name="connsiteX15" fmla="*/ 42022 w 82363"/>
                  <a:gd name="connsiteY15" fmla="*/ 47065 h 95810"/>
                  <a:gd name="connsiteX16" fmla="*/ 15128 w 82363"/>
                  <a:gd name="connsiteY16" fmla="*/ 47065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82363" h="95810">
                    <a:moveTo>
                      <a:pt x="77321" y="28575"/>
                    </a:moveTo>
                    <a:cubicBezTo>
                      <a:pt x="77321" y="10085"/>
                      <a:pt x="63874" y="0"/>
                      <a:pt x="42022" y="0"/>
                    </a:cubicBezTo>
                    <a:lnTo>
                      <a:pt x="0" y="0"/>
                    </a:lnTo>
                    <a:lnTo>
                      <a:pt x="0" y="95810"/>
                    </a:lnTo>
                    <a:lnTo>
                      <a:pt x="13447" y="95810"/>
                    </a:lnTo>
                    <a:lnTo>
                      <a:pt x="13447" y="60512"/>
                    </a:lnTo>
                    <a:lnTo>
                      <a:pt x="38660" y="60512"/>
                    </a:lnTo>
                    <a:lnTo>
                      <a:pt x="65554" y="95810"/>
                    </a:lnTo>
                    <a:lnTo>
                      <a:pt x="82363" y="95810"/>
                    </a:lnTo>
                    <a:lnTo>
                      <a:pt x="53788" y="57150"/>
                    </a:lnTo>
                    <a:cubicBezTo>
                      <a:pt x="68916" y="53788"/>
                      <a:pt x="77321" y="43703"/>
                      <a:pt x="77321" y="28575"/>
                    </a:cubicBezTo>
                    <a:close/>
                    <a:moveTo>
                      <a:pt x="15128" y="47065"/>
                    </a:moveTo>
                    <a:lnTo>
                      <a:pt x="15128" y="13447"/>
                    </a:lnTo>
                    <a:lnTo>
                      <a:pt x="42022" y="13447"/>
                    </a:lnTo>
                    <a:cubicBezTo>
                      <a:pt x="55469" y="13447"/>
                      <a:pt x="63874" y="20171"/>
                      <a:pt x="63874" y="30256"/>
                    </a:cubicBezTo>
                    <a:cubicBezTo>
                      <a:pt x="63874" y="40341"/>
                      <a:pt x="55469" y="47065"/>
                      <a:pt x="42022" y="47065"/>
                    </a:cubicBezTo>
                    <a:lnTo>
                      <a:pt x="15128" y="47065"/>
                    </a:ln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2C53A263-F7BE-460D-9435-79D74A202FF3}"/>
                  </a:ext>
                </a:extLst>
              </p:cNvPr>
              <p:cNvSpPr/>
              <p:nvPr/>
            </p:nvSpPr>
            <p:spPr>
              <a:xfrm>
                <a:off x="5838510" y="3441326"/>
                <a:ext cx="70597" cy="95810"/>
              </a:xfrm>
              <a:custGeom>
                <a:avLst/>
                <a:gdLst>
                  <a:gd name="connsiteX0" fmla="*/ 13447 w 70597"/>
                  <a:gd name="connsiteY0" fmla="*/ 53788 h 95810"/>
                  <a:gd name="connsiteX1" fmla="*/ 63873 w 70597"/>
                  <a:gd name="connsiteY1" fmla="*/ 53788 h 95810"/>
                  <a:gd name="connsiteX2" fmla="*/ 63873 w 70597"/>
                  <a:gd name="connsiteY2" fmla="*/ 40341 h 95810"/>
                  <a:gd name="connsiteX3" fmla="*/ 13447 w 70597"/>
                  <a:gd name="connsiteY3" fmla="*/ 40341 h 95810"/>
                  <a:gd name="connsiteX4" fmla="*/ 13447 w 70597"/>
                  <a:gd name="connsiteY4" fmla="*/ 11766 h 95810"/>
                  <a:gd name="connsiteX5" fmla="*/ 68916 w 70597"/>
                  <a:gd name="connsiteY5" fmla="*/ 11766 h 95810"/>
                  <a:gd name="connsiteX6" fmla="*/ 68916 w 70597"/>
                  <a:gd name="connsiteY6" fmla="*/ 0 h 95810"/>
                  <a:gd name="connsiteX7" fmla="*/ 0 w 70597"/>
                  <a:gd name="connsiteY7" fmla="*/ 0 h 95810"/>
                  <a:gd name="connsiteX8" fmla="*/ 0 w 70597"/>
                  <a:gd name="connsiteY8" fmla="*/ 95810 h 95810"/>
                  <a:gd name="connsiteX9" fmla="*/ 70597 w 70597"/>
                  <a:gd name="connsiteY9" fmla="*/ 95810 h 95810"/>
                  <a:gd name="connsiteX10" fmla="*/ 70597 w 70597"/>
                  <a:gd name="connsiteY10" fmla="*/ 82363 h 95810"/>
                  <a:gd name="connsiteX11" fmla="*/ 13447 w 70597"/>
                  <a:gd name="connsiteY11" fmla="*/ 82363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0597" h="95810">
                    <a:moveTo>
                      <a:pt x="13447" y="53788"/>
                    </a:moveTo>
                    <a:lnTo>
                      <a:pt x="63873" y="53788"/>
                    </a:lnTo>
                    <a:lnTo>
                      <a:pt x="63873" y="40341"/>
                    </a:lnTo>
                    <a:lnTo>
                      <a:pt x="13447" y="40341"/>
                    </a:lnTo>
                    <a:lnTo>
                      <a:pt x="13447" y="11766"/>
                    </a:lnTo>
                    <a:lnTo>
                      <a:pt x="68916" y="11766"/>
                    </a:lnTo>
                    <a:lnTo>
                      <a:pt x="68916" y="0"/>
                    </a:lnTo>
                    <a:lnTo>
                      <a:pt x="0" y="0"/>
                    </a:lnTo>
                    <a:lnTo>
                      <a:pt x="0" y="95810"/>
                    </a:lnTo>
                    <a:lnTo>
                      <a:pt x="70597" y="95810"/>
                    </a:lnTo>
                    <a:lnTo>
                      <a:pt x="70597" y="82363"/>
                    </a:lnTo>
                    <a:lnTo>
                      <a:pt x="13447" y="82363"/>
                    </a:ln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5F163876-D3ED-4E2C-8866-D242A784F683}"/>
                  </a:ext>
                </a:extLst>
              </p:cNvPr>
              <p:cNvSpPr/>
              <p:nvPr/>
            </p:nvSpPr>
            <p:spPr>
              <a:xfrm>
                <a:off x="5715806" y="3441326"/>
                <a:ext cx="75639" cy="95810"/>
              </a:xfrm>
              <a:custGeom>
                <a:avLst/>
                <a:gdLst>
                  <a:gd name="connsiteX0" fmla="*/ 0 w 75639"/>
                  <a:gd name="connsiteY0" fmla="*/ 13447 h 95810"/>
                  <a:gd name="connsiteX1" fmla="*/ 30256 w 75639"/>
                  <a:gd name="connsiteY1" fmla="*/ 13447 h 95810"/>
                  <a:gd name="connsiteX2" fmla="*/ 30256 w 75639"/>
                  <a:gd name="connsiteY2" fmla="*/ 95810 h 95810"/>
                  <a:gd name="connsiteX3" fmla="*/ 45384 w 75639"/>
                  <a:gd name="connsiteY3" fmla="*/ 95810 h 95810"/>
                  <a:gd name="connsiteX4" fmla="*/ 45384 w 75639"/>
                  <a:gd name="connsiteY4" fmla="*/ 13447 h 95810"/>
                  <a:gd name="connsiteX5" fmla="*/ 75640 w 75639"/>
                  <a:gd name="connsiteY5" fmla="*/ 13447 h 95810"/>
                  <a:gd name="connsiteX6" fmla="*/ 75640 w 75639"/>
                  <a:gd name="connsiteY6" fmla="*/ 0 h 95810"/>
                  <a:gd name="connsiteX7" fmla="*/ 0 w 75639"/>
                  <a:gd name="connsiteY7" fmla="*/ 0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5639" h="95810">
                    <a:moveTo>
                      <a:pt x="0" y="13447"/>
                    </a:moveTo>
                    <a:lnTo>
                      <a:pt x="30256" y="13447"/>
                    </a:lnTo>
                    <a:lnTo>
                      <a:pt x="30256" y="95810"/>
                    </a:lnTo>
                    <a:lnTo>
                      <a:pt x="45384" y="95810"/>
                    </a:lnTo>
                    <a:lnTo>
                      <a:pt x="45384" y="13447"/>
                    </a:lnTo>
                    <a:lnTo>
                      <a:pt x="75640" y="13447"/>
                    </a:lnTo>
                    <a:lnTo>
                      <a:pt x="7564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80BB8982-7F8E-4B0A-B1DF-62956F7BBEA5}"/>
                  </a:ext>
                </a:extLst>
              </p:cNvPr>
              <p:cNvSpPr/>
              <p:nvPr/>
            </p:nvSpPr>
            <p:spPr>
              <a:xfrm>
                <a:off x="5599825" y="3441326"/>
                <a:ext cx="75639" cy="95810"/>
              </a:xfrm>
              <a:custGeom>
                <a:avLst/>
                <a:gdLst>
                  <a:gd name="connsiteX0" fmla="*/ 0 w 75639"/>
                  <a:gd name="connsiteY0" fmla="*/ 13447 h 95810"/>
                  <a:gd name="connsiteX1" fmla="*/ 30256 w 75639"/>
                  <a:gd name="connsiteY1" fmla="*/ 13447 h 95810"/>
                  <a:gd name="connsiteX2" fmla="*/ 30256 w 75639"/>
                  <a:gd name="connsiteY2" fmla="*/ 95810 h 95810"/>
                  <a:gd name="connsiteX3" fmla="*/ 43703 w 75639"/>
                  <a:gd name="connsiteY3" fmla="*/ 95810 h 95810"/>
                  <a:gd name="connsiteX4" fmla="*/ 43703 w 75639"/>
                  <a:gd name="connsiteY4" fmla="*/ 13447 h 95810"/>
                  <a:gd name="connsiteX5" fmla="*/ 75640 w 75639"/>
                  <a:gd name="connsiteY5" fmla="*/ 13447 h 95810"/>
                  <a:gd name="connsiteX6" fmla="*/ 75640 w 75639"/>
                  <a:gd name="connsiteY6" fmla="*/ 0 h 95810"/>
                  <a:gd name="connsiteX7" fmla="*/ 0 w 75639"/>
                  <a:gd name="connsiteY7" fmla="*/ 0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5639" h="95810">
                    <a:moveTo>
                      <a:pt x="0" y="13447"/>
                    </a:moveTo>
                    <a:lnTo>
                      <a:pt x="30256" y="13447"/>
                    </a:lnTo>
                    <a:lnTo>
                      <a:pt x="30256" y="95810"/>
                    </a:lnTo>
                    <a:lnTo>
                      <a:pt x="43703" y="95810"/>
                    </a:lnTo>
                    <a:lnTo>
                      <a:pt x="43703" y="13447"/>
                    </a:lnTo>
                    <a:lnTo>
                      <a:pt x="75640" y="13447"/>
                    </a:lnTo>
                    <a:lnTo>
                      <a:pt x="7564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1FB707ED-1D3A-42DD-AA2B-2C3E13058573}"/>
                  </a:ext>
                </a:extLst>
              </p:cNvPr>
              <p:cNvSpPr/>
              <p:nvPr/>
            </p:nvSpPr>
            <p:spPr>
              <a:xfrm>
                <a:off x="5485525" y="3441326"/>
                <a:ext cx="70597" cy="95810"/>
              </a:xfrm>
              <a:custGeom>
                <a:avLst/>
                <a:gdLst>
                  <a:gd name="connsiteX0" fmla="*/ 13447 w 70597"/>
                  <a:gd name="connsiteY0" fmla="*/ 53788 h 95810"/>
                  <a:gd name="connsiteX1" fmla="*/ 63874 w 70597"/>
                  <a:gd name="connsiteY1" fmla="*/ 53788 h 95810"/>
                  <a:gd name="connsiteX2" fmla="*/ 63874 w 70597"/>
                  <a:gd name="connsiteY2" fmla="*/ 40341 h 95810"/>
                  <a:gd name="connsiteX3" fmla="*/ 13447 w 70597"/>
                  <a:gd name="connsiteY3" fmla="*/ 40341 h 95810"/>
                  <a:gd name="connsiteX4" fmla="*/ 13447 w 70597"/>
                  <a:gd name="connsiteY4" fmla="*/ 11766 h 95810"/>
                  <a:gd name="connsiteX5" fmla="*/ 70597 w 70597"/>
                  <a:gd name="connsiteY5" fmla="*/ 11766 h 95810"/>
                  <a:gd name="connsiteX6" fmla="*/ 70597 w 70597"/>
                  <a:gd name="connsiteY6" fmla="*/ 0 h 95810"/>
                  <a:gd name="connsiteX7" fmla="*/ 0 w 70597"/>
                  <a:gd name="connsiteY7" fmla="*/ 0 h 95810"/>
                  <a:gd name="connsiteX8" fmla="*/ 0 w 70597"/>
                  <a:gd name="connsiteY8" fmla="*/ 95810 h 95810"/>
                  <a:gd name="connsiteX9" fmla="*/ 70597 w 70597"/>
                  <a:gd name="connsiteY9" fmla="*/ 95810 h 95810"/>
                  <a:gd name="connsiteX10" fmla="*/ 70597 w 70597"/>
                  <a:gd name="connsiteY10" fmla="*/ 82363 h 95810"/>
                  <a:gd name="connsiteX11" fmla="*/ 13447 w 70597"/>
                  <a:gd name="connsiteY11" fmla="*/ 82363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0597" h="95810">
                    <a:moveTo>
                      <a:pt x="13447" y="53788"/>
                    </a:moveTo>
                    <a:lnTo>
                      <a:pt x="63874" y="53788"/>
                    </a:lnTo>
                    <a:lnTo>
                      <a:pt x="63874" y="40341"/>
                    </a:lnTo>
                    <a:lnTo>
                      <a:pt x="13447" y="40341"/>
                    </a:lnTo>
                    <a:lnTo>
                      <a:pt x="13447" y="11766"/>
                    </a:lnTo>
                    <a:lnTo>
                      <a:pt x="70597" y="11766"/>
                    </a:lnTo>
                    <a:lnTo>
                      <a:pt x="70597" y="0"/>
                    </a:lnTo>
                    <a:lnTo>
                      <a:pt x="0" y="0"/>
                    </a:lnTo>
                    <a:lnTo>
                      <a:pt x="0" y="95810"/>
                    </a:lnTo>
                    <a:lnTo>
                      <a:pt x="70597" y="95810"/>
                    </a:lnTo>
                    <a:lnTo>
                      <a:pt x="70597" y="82363"/>
                    </a:lnTo>
                    <a:lnTo>
                      <a:pt x="13447" y="82363"/>
                    </a:ln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FFD6279B-C57C-42BE-9AFC-BCA9B0A6ADC5}"/>
                  </a:ext>
                </a:extLst>
              </p:cNvPr>
              <p:cNvSpPr/>
              <p:nvPr/>
            </p:nvSpPr>
            <p:spPr>
              <a:xfrm>
                <a:off x="5357778" y="3439645"/>
                <a:ext cx="77320" cy="95810"/>
              </a:xfrm>
              <a:custGeom>
                <a:avLst/>
                <a:gdLst>
                  <a:gd name="connsiteX0" fmla="*/ 60512 w 77320"/>
                  <a:gd name="connsiteY0" fmla="*/ 47065 h 95810"/>
                  <a:gd name="connsiteX1" fmla="*/ 72278 w 77320"/>
                  <a:gd name="connsiteY1" fmla="*/ 25213 h 95810"/>
                  <a:gd name="connsiteX2" fmla="*/ 40341 w 77320"/>
                  <a:gd name="connsiteY2" fmla="*/ 0 h 95810"/>
                  <a:gd name="connsiteX3" fmla="*/ 0 w 77320"/>
                  <a:gd name="connsiteY3" fmla="*/ 0 h 95810"/>
                  <a:gd name="connsiteX4" fmla="*/ 0 w 77320"/>
                  <a:gd name="connsiteY4" fmla="*/ 95810 h 95810"/>
                  <a:gd name="connsiteX5" fmla="*/ 42022 w 77320"/>
                  <a:gd name="connsiteY5" fmla="*/ 95810 h 95810"/>
                  <a:gd name="connsiteX6" fmla="*/ 77321 w 77320"/>
                  <a:gd name="connsiteY6" fmla="*/ 68916 h 95810"/>
                  <a:gd name="connsiteX7" fmla="*/ 60512 w 77320"/>
                  <a:gd name="connsiteY7" fmla="*/ 47065 h 95810"/>
                  <a:gd name="connsiteX8" fmla="*/ 13447 w 77320"/>
                  <a:gd name="connsiteY8" fmla="*/ 13447 h 95810"/>
                  <a:gd name="connsiteX9" fmla="*/ 40341 w 77320"/>
                  <a:gd name="connsiteY9" fmla="*/ 13447 h 95810"/>
                  <a:gd name="connsiteX10" fmla="*/ 58831 w 77320"/>
                  <a:gd name="connsiteY10" fmla="*/ 26894 h 95810"/>
                  <a:gd name="connsiteX11" fmla="*/ 38660 w 77320"/>
                  <a:gd name="connsiteY11" fmla="*/ 42022 h 95810"/>
                  <a:gd name="connsiteX12" fmla="*/ 13447 w 77320"/>
                  <a:gd name="connsiteY12" fmla="*/ 42022 h 95810"/>
                  <a:gd name="connsiteX13" fmla="*/ 13447 w 77320"/>
                  <a:gd name="connsiteY13" fmla="*/ 13447 h 95810"/>
                  <a:gd name="connsiteX14" fmla="*/ 43703 w 77320"/>
                  <a:gd name="connsiteY14" fmla="*/ 84044 h 95810"/>
                  <a:gd name="connsiteX15" fmla="*/ 13447 w 77320"/>
                  <a:gd name="connsiteY15" fmla="*/ 84044 h 95810"/>
                  <a:gd name="connsiteX16" fmla="*/ 13447 w 77320"/>
                  <a:gd name="connsiteY16" fmla="*/ 55469 h 95810"/>
                  <a:gd name="connsiteX17" fmla="*/ 40341 w 77320"/>
                  <a:gd name="connsiteY17" fmla="*/ 55469 h 95810"/>
                  <a:gd name="connsiteX18" fmla="*/ 63874 w 77320"/>
                  <a:gd name="connsiteY18" fmla="*/ 68916 h 95810"/>
                  <a:gd name="connsiteX19" fmla="*/ 43703 w 77320"/>
                  <a:gd name="connsiteY19" fmla="*/ 84044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77320" h="95810">
                    <a:moveTo>
                      <a:pt x="60512" y="47065"/>
                    </a:moveTo>
                    <a:cubicBezTo>
                      <a:pt x="68916" y="42022"/>
                      <a:pt x="72278" y="35299"/>
                      <a:pt x="72278" y="25213"/>
                    </a:cubicBezTo>
                    <a:cubicBezTo>
                      <a:pt x="72278" y="10085"/>
                      <a:pt x="60512" y="0"/>
                      <a:pt x="40341" y="0"/>
                    </a:cubicBezTo>
                    <a:lnTo>
                      <a:pt x="0" y="0"/>
                    </a:lnTo>
                    <a:lnTo>
                      <a:pt x="0" y="95810"/>
                    </a:lnTo>
                    <a:lnTo>
                      <a:pt x="42022" y="95810"/>
                    </a:lnTo>
                    <a:cubicBezTo>
                      <a:pt x="63874" y="95810"/>
                      <a:pt x="77321" y="85725"/>
                      <a:pt x="77321" y="68916"/>
                    </a:cubicBezTo>
                    <a:cubicBezTo>
                      <a:pt x="77321" y="58831"/>
                      <a:pt x="72278" y="52107"/>
                      <a:pt x="60512" y="47065"/>
                    </a:cubicBezTo>
                    <a:close/>
                    <a:moveTo>
                      <a:pt x="13447" y="13447"/>
                    </a:moveTo>
                    <a:lnTo>
                      <a:pt x="40341" y="13447"/>
                    </a:lnTo>
                    <a:cubicBezTo>
                      <a:pt x="52107" y="13447"/>
                      <a:pt x="58831" y="18490"/>
                      <a:pt x="58831" y="26894"/>
                    </a:cubicBezTo>
                    <a:cubicBezTo>
                      <a:pt x="58831" y="36979"/>
                      <a:pt x="52107" y="42022"/>
                      <a:pt x="38660" y="42022"/>
                    </a:cubicBezTo>
                    <a:lnTo>
                      <a:pt x="13447" y="42022"/>
                    </a:lnTo>
                    <a:lnTo>
                      <a:pt x="13447" y="13447"/>
                    </a:lnTo>
                    <a:close/>
                    <a:moveTo>
                      <a:pt x="43703" y="84044"/>
                    </a:moveTo>
                    <a:lnTo>
                      <a:pt x="13447" y="84044"/>
                    </a:lnTo>
                    <a:lnTo>
                      <a:pt x="13447" y="55469"/>
                    </a:lnTo>
                    <a:lnTo>
                      <a:pt x="40341" y="55469"/>
                    </a:lnTo>
                    <a:cubicBezTo>
                      <a:pt x="50426" y="55469"/>
                      <a:pt x="63874" y="57150"/>
                      <a:pt x="63874" y="68916"/>
                    </a:cubicBezTo>
                    <a:cubicBezTo>
                      <a:pt x="63874" y="79001"/>
                      <a:pt x="55469" y="84044"/>
                      <a:pt x="43703" y="84044"/>
                    </a:cubicBez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60" name="Graphic 7">
              <a:extLst>
                <a:ext uri="{FF2B5EF4-FFF2-40B4-BE49-F238E27FC236}">
                  <a16:creationId xmlns:a16="http://schemas.microsoft.com/office/drawing/2014/main" id="{22DDD2D7-35BB-4FE0-9186-416CEA8624C4}"/>
                </a:ext>
              </a:extLst>
            </p:cNvPr>
            <p:cNvGrpSpPr/>
            <p:nvPr/>
          </p:nvGrpSpPr>
          <p:grpSpPr>
            <a:xfrm>
              <a:off x="5236755" y="3285004"/>
              <a:ext cx="1739713" cy="99172"/>
              <a:chOff x="5236755" y="3285004"/>
              <a:chExt cx="1739713" cy="99172"/>
            </a:xfrm>
            <a:solidFill>
              <a:schemeClr val="bg1"/>
            </a:solidFill>
          </p:grpSpPr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8F71B006-0735-4115-B2BD-BBE43E001E4A}"/>
                  </a:ext>
                </a:extLst>
              </p:cNvPr>
              <p:cNvSpPr/>
              <p:nvPr/>
            </p:nvSpPr>
            <p:spPr>
              <a:xfrm>
                <a:off x="6961340" y="3365686"/>
                <a:ext cx="15127" cy="16808"/>
              </a:xfrm>
              <a:custGeom>
                <a:avLst/>
                <a:gdLst>
                  <a:gd name="connsiteX0" fmla="*/ 0 w 15127"/>
                  <a:gd name="connsiteY0" fmla="*/ 0 h 16808"/>
                  <a:gd name="connsiteX1" fmla="*/ 15128 w 15127"/>
                  <a:gd name="connsiteY1" fmla="*/ 0 h 16808"/>
                  <a:gd name="connsiteX2" fmla="*/ 15128 w 15127"/>
                  <a:gd name="connsiteY2" fmla="*/ 16809 h 16808"/>
                  <a:gd name="connsiteX3" fmla="*/ 0 w 15127"/>
                  <a:gd name="connsiteY3" fmla="*/ 16809 h 168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127" h="16808">
                    <a:moveTo>
                      <a:pt x="0" y="0"/>
                    </a:moveTo>
                    <a:lnTo>
                      <a:pt x="15128" y="0"/>
                    </a:lnTo>
                    <a:lnTo>
                      <a:pt x="15128" y="16809"/>
                    </a:lnTo>
                    <a:lnTo>
                      <a:pt x="0" y="16809"/>
                    </a:ln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3D043A43-E4EC-4080-A118-D1F975E44171}"/>
                  </a:ext>
                </a:extLst>
              </p:cNvPr>
              <p:cNvSpPr/>
              <p:nvPr/>
            </p:nvSpPr>
            <p:spPr>
              <a:xfrm>
                <a:off x="6841997" y="3285004"/>
                <a:ext cx="73958" cy="97491"/>
              </a:xfrm>
              <a:custGeom>
                <a:avLst/>
                <a:gdLst>
                  <a:gd name="connsiteX0" fmla="*/ 42022 w 73958"/>
                  <a:gd name="connsiteY0" fmla="*/ 42022 h 97491"/>
                  <a:gd name="connsiteX1" fmla="*/ 18490 w 73958"/>
                  <a:gd name="connsiteY1" fmla="*/ 25213 h 97491"/>
                  <a:gd name="connsiteX2" fmla="*/ 36979 w 73958"/>
                  <a:gd name="connsiteY2" fmla="*/ 11766 h 97491"/>
                  <a:gd name="connsiteX3" fmla="*/ 62193 w 73958"/>
                  <a:gd name="connsiteY3" fmla="*/ 21852 h 97491"/>
                  <a:gd name="connsiteX4" fmla="*/ 63874 w 73958"/>
                  <a:gd name="connsiteY4" fmla="*/ 23532 h 97491"/>
                  <a:gd name="connsiteX5" fmla="*/ 72278 w 73958"/>
                  <a:gd name="connsiteY5" fmla="*/ 13447 h 97491"/>
                  <a:gd name="connsiteX6" fmla="*/ 70597 w 73958"/>
                  <a:gd name="connsiteY6" fmla="*/ 11766 h 97491"/>
                  <a:gd name="connsiteX7" fmla="*/ 36979 w 73958"/>
                  <a:gd name="connsiteY7" fmla="*/ 0 h 97491"/>
                  <a:gd name="connsiteX8" fmla="*/ 5043 w 73958"/>
                  <a:gd name="connsiteY8" fmla="*/ 26894 h 97491"/>
                  <a:gd name="connsiteX9" fmla="*/ 36979 w 73958"/>
                  <a:gd name="connsiteY9" fmla="*/ 55469 h 97491"/>
                  <a:gd name="connsiteX10" fmla="*/ 58831 w 73958"/>
                  <a:gd name="connsiteY10" fmla="*/ 70597 h 97491"/>
                  <a:gd name="connsiteX11" fmla="*/ 40341 w 73958"/>
                  <a:gd name="connsiteY11" fmla="*/ 84044 h 97491"/>
                  <a:gd name="connsiteX12" fmla="*/ 10085 w 73958"/>
                  <a:gd name="connsiteY12" fmla="*/ 72278 h 97491"/>
                  <a:gd name="connsiteX13" fmla="*/ 8404 w 73958"/>
                  <a:gd name="connsiteY13" fmla="*/ 70597 h 97491"/>
                  <a:gd name="connsiteX14" fmla="*/ 0 w 73958"/>
                  <a:gd name="connsiteY14" fmla="*/ 80682 h 97491"/>
                  <a:gd name="connsiteX15" fmla="*/ 1681 w 73958"/>
                  <a:gd name="connsiteY15" fmla="*/ 82363 h 97491"/>
                  <a:gd name="connsiteX16" fmla="*/ 40341 w 73958"/>
                  <a:gd name="connsiteY16" fmla="*/ 97491 h 97491"/>
                  <a:gd name="connsiteX17" fmla="*/ 73959 w 73958"/>
                  <a:gd name="connsiteY17" fmla="*/ 68916 h 97491"/>
                  <a:gd name="connsiteX18" fmla="*/ 42022 w 73958"/>
                  <a:gd name="connsiteY18" fmla="*/ 42022 h 97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3958" h="97491">
                    <a:moveTo>
                      <a:pt x="42022" y="42022"/>
                    </a:moveTo>
                    <a:cubicBezTo>
                      <a:pt x="21852" y="36979"/>
                      <a:pt x="18490" y="33618"/>
                      <a:pt x="18490" y="25213"/>
                    </a:cubicBezTo>
                    <a:cubicBezTo>
                      <a:pt x="18490" y="16809"/>
                      <a:pt x="25213" y="11766"/>
                      <a:pt x="36979" y="11766"/>
                    </a:cubicBezTo>
                    <a:cubicBezTo>
                      <a:pt x="47065" y="11766"/>
                      <a:pt x="53788" y="15128"/>
                      <a:pt x="62193" y="21852"/>
                    </a:cubicBezTo>
                    <a:lnTo>
                      <a:pt x="63874" y="23532"/>
                    </a:lnTo>
                    <a:lnTo>
                      <a:pt x="72278" y="13447"/>
                    </a:lnTo>
                    <a:lnTo>
                      <a:pt x="70597" y="11766"/>
                    </a:lnTo>
                    <a:cubicBezTo>
                      <a:pt x="60512" y="3362"/>
                      <a:pt x="50426" y="0"/>
                      <a:pt x="36979" y="0"/>
                    </a:cubicBezTo>
                    <a:cubicBezTo>
                      <a:pt x="18490" y="0"/>
                      <a:pt x="5043" y="11766"/>
                      <a:pt x="5043" y="26894"/>
                    </a:cubicBezTo>
                    <a:cubicBezTo>
                      <a:pt x="5043" y="45384"/>
                      <a:pt x="18490" y="50426"/>
                      <a:pt x="36979" y="55469"/>
                    </a:cubicBezTo>
                    <a:cubicBezTo>
                      <a:pt x="55469" y="58831"/>
                      <a:pt x="58831" y="63874"/>
                      <a:pt x="58831" y="70597"/>
                    </a:cubicBezTo>
                    <a:cubicBezTo>
                      <a:pt x="58831" y="79002"/>
                      <a:pt x="52107" y="84044"/>
                      <a:pt x="40341" y="84044"/>
                    </a:cubicBezTo>
                    <a:cubicBezTo>
                      <a:pt x="28575" y="84044"/>
                      <a:pt x="20171" y="80682"/>
                      <a:pt x="10085" y="72278"/>
                    </a:cubicBezTo>
                    <a:lnTo>
                      <a:pt x="8404" y="70597"/>
                    </a:lnTo>
                    <a:lnTo>
                      <a:pt x="0" y="80682"/>
                    </a:lnTo>
                    <a:lnTo>
                      <a:pt x="1681" y="82363"/>
                    </a:lnTo>
                    <a:cubicBezTo>
                      <a:pt x="13447" y="92449"/>
                      <a:pt x="25213" y="97491"/>
                      <a:pt x="40341" y="97491"/>
                    </a:cubicBezTo>
                    <a:cubicBezTo>
                      <a:pt x="60512" y="97491"/>
                      <a:pt x="73959" y="85725"/>
                      <a:pt x="73959" y="68916"/>
                    </a:cubicBezTo>
                    <a:cubicBezTo>
                      <a:pt x="72278" y="55469"/>
                      <a:pt x="63874" y="47065"/>
                      <a:pt x="42022" y="42022"/>
                    </a:cubicBez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64C1DC9A-ACC0-4CF9-84A4-FA6DFCA1F92A}"/>
                  </a:ext>
                </a:extLst>
              </p:cNvPr>
              <p:cNvSpPr/>
              <p:nvPr/>
            </p:nvSpPr>
            <p:spPr>
              <a:xfrm>
                <a:off x="6729378" y="3285004"/>
                <a:ext cx="73958" cy="97491"/>
              </a:xfrm>
              <a:custGeom>
                <a:avLst/>
                <a:gdLst>
                  <a:gd name="connsiteX0" fmla="*/ 42022 w 73958"/>
                  <a:gd name="connsiteY0" fmla="*/ 42022 h 97491"/>
                  <a:gd name="connsiteX1" fmla="*/ 18490 w 73958"/>
                  <a:gd name="connsiteY1" fmla="*/ 25213 h 97491"/>
                  <a:gd name="connsiteX2" fmla="*/ 36979 w 73958"/>
                  <a:gd name="connsiteY2" fmla="*/ 11766 h 97491"/>
                  <a:gd name="connsiteX3" fmla="*/ 62193 w 73958"/>
                  <a:gd name="connsiteY3" fmla="*/ 21852 h 97491"/>
                  <a:gd name="connsiteX4" fmla="*/ 63873 w 73958"/>
                  <a:gd name="connsiteY4" fmla="*/ 23532 h 97491"/>
                  <a:gd name="connsiteX5" fmla="*/ 72278 w 73958"/>
                  <a:gd name="connsiteY5" fmla="*/ 13447 h 97491"/>
                  <a:gd name="connsiteX6" fmla="*/ 70597 w 73958"/>
                  <a:gd name="connsiteY6" fmla="*/ 11766 h 97491"/>
                  <a:gd name="connsiteX7" fmla="*/ 36979 w 73958"/>
                  <a:gd name="connsiteY7" fmla="*/ 0 h 97491"/>
                  <a:gd name="connsiteX8" fmla="*/ 5043 w 73958"/>
                  <a:gd name="connsiteY8" fmla="*/ 26894 h 97491"/>
                  <a:gd name="connsiteX9" fmla="*/ 36979 w 73958"/>
                  <a:gd name="connsiteY9" fmla="*/ 55469 h 97491"/>
                  <a:gd name="connsiteX10" fmla="*/ 58831 w 73958"/>
                  <a:gd name="connsiteY10" fmla="*/ 70597 h 97491"/>
                  <a:gd name="connsiteX11" fmla="*/ 40341 w 73958"/>
                  <a:gd name="connsiteY11" fmla="*/ 84044 h 97491"/>
                  <a:gd name="connsiteX12" fmla="*/ 10085 w 73958"/>
                  <a:gd name="connsiteY12" fmla="*/ 72278 h 97491"/>
                  <a:gd name="connsiteX13" fmla="*/ 8404 w 73958"/>
                  <a:gd name="connsiteY13" fmla="*/ 70597 h 97491"/>
                  <a:gd name="connsiteX14" fmla="*/ 0 w 73958"/>
                  <a:gd name="connsiteY14" fmla="*/ 80682 h 97491"/>
                  <a:gd name="connsiteX15" fmla="*/ 1681 w 73958"/>
                  <a:gd name="connsiteY15" fmla="*/ 82363 h 97491"/>
                  <a:gd name="connsiteX16" fmla="*/ 40341 w 73958"/>
                  <a:gd name="connsiteY16" fmla="*/ 97491 h 97491"/>
                  <a:gd name="connsiteX17" fmla="*/ 73959 w 73958"/>
                  <a:gd name="connsiteY17" fmla="*/ 68916 h 97491"/>
                  <a:gd name="connsiteX18" fmla="*/ 42022 w 73958"/>
                  <a:gd name="connsiteY18" fmla="*/ 42022 h 97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3958" h="97491">
                    <a:moveTo>
                      <a:pt x="42022" y="42022"/>
                    </a:moveTo>
                    <a:cubicBezTo>
                      <a:pt x="21851" y="36979"/>
                      <a:pt x="18490" y="33618"/>
                      <a:pt x="18490" y="25213"/>
                    </a:cubicBezTo>
                    <a:cubicBezTo>
                      <a:pt x="18490" y="16809"/>
                      <a:pt x="25213" y="11766"/>
                      <a:pt x="36979" y="11766"/>
                    </a:cubicBezTo>
                    <a:cubicBezTo>
                      <a:pt x="47065" y="11766"/>
                      <a:pt x="53788" y="15128"/>
                      <a:pt x="62193" y="21852"/>
                    </a:cubicBezTo>
                    <a:lnTo>
                      <a:pt x="63873" y="23532"/>
                    </a:lnTo>
                    <a:lnTo>
                      <a:pt x="72278" y="13447"/>
                    </a:lnTo>
                    <a:lnTo>
                      <a:pt x="70597" y="11766"/>
                    </a:lnTo>
                    <a:cubicBezTo>
                      <a:pt x="60512" y="3362"/>
                      <a:pt x="50426" y="0"/>
                      <a:pt x="36979" y="0"/>
                    </a:cubicBezTo>
                    <a:cubicBezTo>
                      <a:pt x="18490" y="0"/>
                      <a:pt x="5043" y="11766"/>
                      <a:pt x="5043" y="26894"/>
                    </a:cubicBezTo>
                    <a:cubicBezTo>
                      <a:pt x="5043" y="45384"/>
                      <a:pt x="18490" y="50426"/>
                      <a:pt x="36979" y="55469"/>
                    </a:cubicBezTo>
                    <a:cubicBezTo>
                      <a:pt x="55469" y="58831"/>
                      <a:pt x="58831" y="63874"/>
                      <a:pt x="58831" y="70597"/>
                    </a:cubicBezTo>
                    <a:cubicBezTo>
                      <a:pt x="58831" y="79002"/>
                      <a:pt x="52107" y="84044"/>
                      <a:pt x="40341" y="84044"/>
                    </a:cubicBezTo>
                    <a:cubicBezTo>
                      <a:pt x="28575" y="84044"/>
                      <a:pt x="20171" y="80682"/>
                      <a:pt x="10085" y="72278"/>
                    </a:cubicBezTo>
                    <a:lnTo>
                      <a:pt x="8404" y="70597"/>
                    </a:lnTo>
                    <a:lnTo>
                      <a:pt x="0" y="80682"/>
                    </a:lnTo>
                    <a:lnTo>
                      <a:pt x="1681" y="82363"/>
                    </a:lnTo>
                    <a:cubicBezTo>
                      <a:pt x="13447" y="92449"/>
                      <a:pt x="25213" y="97491"/>
                      <a:pt x="40341" y="97491"/>
                    </a:cubicBezTo>
                    <a:cubicBezTo>
                      <a:pt x="60512" y="97491"/>
                      <a:pt x="73959" y="85725"/>
                      <a:pt x="73959" y="68916"/>
                    </a:cubicBezTo>
                    <a:cubicBezTo>
                      <a:pt x="72278" y="55469"/>
                      <a:pt x="63873" y="47065"/>
                      <a:pt x="42022" y="42022"/>
                    </a:cubicBez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AA46A797-CDC4-45C6-9AE3-7C9D81FBDFAA}"/>
                  </a:ext>
                </a:extLst>
              </p:cNvPr>
              <p:cNvSpPr/>
              <p:nvPr/>
            </p:nvSpPr>
            <p:spPr>
              <a:xfrm>
                <a:off x="6618440" y="3286685"/>
                <a:ext cx="70597" cy="95810"/>
              </a:xfrm>
              <a:custGeom>
                <a:avLst/>
                <a:gdLst>
                  <a:gd name="connsiteX0" fmla="*/ 13447 w 70597"/>
                  <a:gd name="connsiteY0" fmla="*/ 53788 h 95810"/>
                  <a:gd name="connsiteX1" fmla="*/ 63874 w 70597"/>
                  <a:gd name="connsiteY1" fmla="*/ 53788 h 95810"/>
                  <a:gd name="connsiteX2" fmla="*/ 63874 w 70597"/>
                  <a:gd name="connsiteY2" fmla="*/ 40341 h 95810"/>
                  <a:gd name="connsiteX3" fmla="*/ 13447 w 70597"/>
                  <a:gd name="connsiteY3" fmla="*/ 40341 h 95810"/>
                  <a:gd name="connsiteX4" fmla="*/ 13447 w 70597"/>
                  <a:gd name="connsiteY4" fmla="*/ 13447 h 95810"/>
                  <a:gd name="connsiteX5" fmla="*/ 68916 w 70597"/>
                  <a:gd name="connsiteY5" fmla="*/ 13447 h 95810"/>
                  <a:gd name="connsiteX6" fmla="*/ 68916 w 70597"/>
                  <a:gd name="connsiteY6" fmla="*/ 0 h 95810"/>
                  <a:gd name="connsiteX7" fmla="*/ 0 w 70597"/>
                  <a:gd name="connsiteY7" fmla="*/ 0 h 95810"/>
                  <a:gd name="connsiteX8" fmla="*/ 0 w 70597"/>
                  <a:gd name="connsiteY8" fmla="*/ 95810 h 95810"/>
                  <a:gd name="connsiteX9" fmla="*/ 70597 w 70597"/>
                  <a:gd name="connsiteY9" fmla="*/ 95810 h 95810"/>
                  <a:gd name="connsiteX10" fmla="*/ 70597 w 70597"/>
                  <a:gd name="connsiteY10" fmla="*/ 82363 h 95810"/>
                  <a:gd name="connsiteX11" fmla="*/ 13447 w 70597"/>
                  <a:gd name="connsiteY11" fmla="*/ 82363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0597" h="95810">
                    <a:moveTo>
                      <a:pt x="13447" y="53788"/>
                    </a:moveTo>
                    <a:lnTo>
                      <a:pt x="63874" y="53788"/>
                    </a:lnTo>
                    <a:lnTo>
                      <a:pt x="63874" y="40341"/>
                    </a:lnTo>
                    <a:lnTo>
                      <a:pt x="13447" y="40341"/>
                    </a:lnTo>
                    <a:lnTo>
                      <a:pt x="13447" y="13447"/>
                    </a:lnTo>
                    <a:lnTo>
                      <a:pt x="68916" y="13447"/>
                    </a:lnTo>
                    <a:lnTo>
                      <a:pt x="68916" y="0"/>
                    </a:lnTo>
                    <a:lnTo>
                      <a:pt x="0" y="0"/>
                    </a:lnTo>
                    <a:lnTo>
                      <a:pt x="0" y="95810"/>
                    </a:lnTo>
                    <a:lnTo>
                      <a:pt x="70597" y="95810"/>
                    </a:lnTo>
                    <a:lnTo>
                      <a:pt x="70597" y="82363"/>
                    </a:lnTo>
                    <a:lnTo>
                      <a:pt x="13447" y="82363"/>
                    </a:ln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F57445BF-E5E7-40C8-B96E-4CE4B6CB7652}"/>
                  </a:ext>
                </a:extLst>
              </p:cNvPr>
              <p:cNvSpPr/>
              <p:nvPr/>
            </p:nvSpPr>
            <p:spPr>
              <a:xfrm>
                <a:off x="6287306" y="3285004"/>
                <a:ext cx="73958" cy="99172"/>
              </a:xfrm>
              <a:custGeom>
                <a:avLst/>
                <a:gdLst>
                  <a:gd name="connsiteX0" fmla="*/ 3362 w 73958"/>
                  <a:gd name="connsiteY0" fmla="*/ 26894 h 99172"/>
                  <a:gd name="connsiteX1" fmla="*/ 35299 w 73958"/>
                  <a:gd name="connsiteY1" fmla="*/ 55469 h 99172"/>
                  <a:gd name="connsiteX2" fmla="*/ 57150 w 73958"/>
                  <a:gd name="connsiteY2" fmla="*/ 70597 h 99172"/>
                  <a:gd name="connsiteX3" fmla="*/ 38660 w 73958"/>
                  <a:gd name="connsiteY3" fmla="*/ 84044 h 99172"/>
                  <a:gd name="connsiteX4" fmla="*/ 8404 w 73958"/>
                  <a:gd name="connsiteY4" fmla="*/ 72278 h 99172"/>
                  <a:gd name="connsiteX5" fmla="*/ 8404 w 73958"/>
                  <a:gd name="connsiteY5" fmla="*/ 72278 h 99172"/>
                  <a:gd name="connsiteX6" fmla="*/ 0 w 73958"/>
                  <a:gd name="connsiteY6" fmla="*/ 82363 h 99172"/>
                  <a:gd name="connsiteX7" fmla="*/ 1681 w 73958"/>
                  <a:gd name="connsiteY7" fmla="*/ 84044 h 99172"/>
                  <a:gd name="connsiteX8" fmla="*/ 40341 w 73958"/>
                  <a:gd name="connsiteY8" fmla="*/ 99172 h 99172"/>
                  <a:gd name="connsiteX9" fmla="*/ 73959 w 73958"/>
                  <a:gd name="connsiteY9" fmla="*/ 70597 h 99172"/>
                  <a:gd name="connsiteX10" fmla="*/ 42022 w 73958"/>
                  <a:gd name="connsiteY10" fmla="*/ 42022 h 99172"/>
                  <a:gd name="connsiteX11" fmla="*/ 18490 w 73958"/>
                  <a:gd name="connsiteY11" fmla="*/ 25213 h 99172"/>
                  <a:gd name="connsiteX12" fmla="*/ 36979 w 73958"/>
                  <a:gd name="connsiteY12" fmla="*/ 11766 h 99172"/>
                  <a:gd name="connsiteX13" fmla="*/ 62193 w 73958"/>
                  <a:gd name="connsiteY13" fmla="*/ 21852 h 99172"/>
                  <a:gd name="connsiteX14" fmla="*/ 63874 w 73958"/>
                  <a:gd name="connsiteY14" fmla="*/ 23532 h 99172"/>
                  <a:gd name="connsiteX15" fmla="*/ 72278 w 73958"/>
                  <a:gd name="connsiteY15" fmla="*/ 13447 h 99172"/>
                  <a:gd name="connsiteX16" fmla="*/ 70597 w 73958"/>
                  <a:gd name="connsiteY16" fmla="*/ 11766 h 99172"/>
                  <a:gd name="connsiteX17" fmla="*/ 36979 w 73958"/>
                  <a:gd name="connsiteY17" fmla="*/ 0 h 99172"/>
                  <a:gd name="connsiteX18" fmla="*/ 3362 w 73958"/>
                  <a:gd name="connsiteY18" fmla="*/ 26894 h 99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3958" h="99172">
                    <a:moveTo>
                      <a:pt x="3362" y="26894"/>
                    </a:moveTo>
                    <a:cubicBezTo>
                      <a:pt x="3362" y="45384"/>
                      <a:pt x="16809" y="50426"/>
                      <a:pt x="35299" y="55469"/>
                    </a:cubicBezTo>
                    <a:cubicBezTo>
                      <a:pt x="53788" y="58831"/>
                      <a:pt x="57150" y="63874"/>
                      <a:pt x="57150" y="70597"/>
                    </a:cubicBezTo>
                    <a:cubicBezTo>
                      <a:pt x="57150" y="79002"/>
                      <a:pt x="50426" y="84044"/>
                      <a:pt x="38660" y="84044"/>
                    </a:cubicBezTo>
                    <a:cubicBezTo>
                      <a:pt x="26894" y="84044"/>
                      <a:pt x="18490" y="80682"/>
                      <a:pt x="8404" y="72278"/>
                    </a:cubicBezTo>
                    <a:lnTo>
                      <a:pt x="8404" y="72278"/>
                    </a:lnTo>
                    <a:lnTo>
                      <a:pt x="0" y="82363"/>
                    </a:lnTo>
                    <a:lnTo>
                      <a:pt x="1681" y="84044"/>
                    </a:lnTo>
                    <a:cubicBezTo>
                      <a:pt x="13447" y="94129"/>
                      <a:pt x="25213" y="99172"/>
                      <a:pt x="40341" y="99172"/>
                    </a:cubicBezTo>
                    <a:cubicBezTo>
                      <a:pt x="60512" y="99172"/>
                      <a:pt x="73959" y="87406"/>
                      <a:pt x="73959" y="70597"/>
                    </a:cubicBezTo>
                    <a:cubicBezTo>
                      <a:pt x="73959" y="55469"/>
                      <a:pt x="63874" y="47065"/>
                      <a:pt x="42022" y="42022"/>
                    </a:cubicBezTo>
                    <a:cubicBezTo>
                      <a:pt x="21852" y="36979"/>
                      <a:pt x="18490" y="33618"/>
                      <a:pt x="18490" y="25213"/>
                    </a:cubicBezTo>
                    <a:cubicBezTo>
                      <a:pt x="18490" y="16809"/>
                      <a:pt x="25213" y="11766"/>
                      <a:pt x="36979" y="11766"/>
                    </a:cubicBezTo>
                    <a:cubicBezTo>
                      <a:pt x="47065" y="11766"/>
                      <a:pt x="53788" y="15128"/>
                      <a:pt x="62193" y="21852"/>
                    </a:cubicBezTo>
                    <a:lnTo>
                      <a:pt x="63874" y="23532"/>
                    </a:lnTo>
                    <a:lnTo>
                      <a:pt x="72278" y="13447"/>
                    </a:lnTo>
                    <a:lnTo>
                      <a:pt x="70597" y="11766"/>
                    </a:lnTo>
                    <a:cubicBezTo>
                      <a:pt x="60512" y="3362"/>
                      <a:pt x="50426" y="0"/>
                      <a:pt x="36979" y="0"/>
                    </a:cubicBezTo>
                    <a:cubicBezTo>
                      <a:pt x="16809" y="0"/>
                      <a:pt x="3362" y="11766"/>
                      <a:pt x="3362" y="26894"/>
                    </a:cubicBez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D1FCC4E9-0E43-45CE-8CC7-7510328729A0}"/>
                  </a:ext>
                </a:extLst>
              </p:cNvPr>
              <p:cNvSpPr/>
              <p:nvPr/>
            </p:nvSpPr>
            <p:spPr>
              <a:xfrm>
                <a:off x="6162921" y="3288366"/>
                <a:ext cx="80682" cy="95810"/>
              </a:xfrm>
              <a:custGeom>
                <a:avLst/>
                <a:gdLst>
                  <a:gd name="connsiteX0" fmla="*/ 40341 w 80682"/>
                  <a:gd name="connsiteY0" fmla="*/ 95810 h 95810"/>
                  <a:gd name="connsiteX1" fmla="*/ 80682 w 80682"/>
                  <a:gd name="connsiteY1" fmla="*/ 53788 h 95810"/>
                  <a:gd name="connsiteX2" fmla="*/ 80682 w 80682"/>
                  <a:gd name="connsiteY2" fmla="*/ 0 h 95810"/>
                  <a:gd name="connsiteX3" fmla="*/ 65554 w 80682"/>
                  <a:gd name="connsiteY3" fmla="*/ 0 h 95810"/>
                  <a:gd name="connsiteX4" fmla="*/ 65554 w 80682"/>
                  <a:gd name="connsiteY4" fmla="*/ 55469 h 95810"/>
                  <a:gd name="connsiteX5" fmla="*/ 40341 w 80682"/>
                  <a:gd name="connsiteY5" fmla="*/ 84044 h 95810"/>
                  <a:gd name="connsiteX6" fmla="*/ 13447 w 80682"/>
                  <a:gd name="connsiteY6" fmla="*/ 55469 h 95810"/>
                  <a:gd name="connsiteX7" fmla="*/ 13447 w 80682"/>
                  <a:gd name="connsiteY7" fmla="*/ 1681 h 95810"/>
                  <a:gd name="connsiteX8" fmla="*/ 0 w 80682"/>
                  <a:gd name="connsiteY8" fmla="*/ 1681 h 95810"/>
                  <a:gd name="connsiteX9" fmla="*/ 0 w 80682"/>
                  <a:gd name="connsiteY9" fmla="*/ 57150 h 95810"/>
                  <a:gd name="connsiteX10" fmla="*/ 40341 w 80682"/>
                  <a:gd name="connsiteY10" fmla="*/ 95810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80682" h="95810">
                    <a:moveTo>
                      <a:pt x="40341" y="95810"/>
                    </a:moveTo>
                    <a:cubicBezTo>
                      <a:pt x="65554" y="95810"/>
                      <a:pt x="80682" y="80682"/>
                      <a:pt x="80682" y="53788"/>
                    </a:cubicBezTo>
                    <a:lnTo>
                      <a:pt x="80682" y="0"/>
                    </a:lnTo>
                    <a:lnTo>
                      <a:pt x="65554" y="0"/>
                    </a:lnTo>
                    <a:lnTo>
                      <a:pt x="65554" y="55469"/>
                    </a:lnTo>
                    <a:cubicBezTo>
                      <a:pt x="65554" y="73959"/>
                      <a:pt x="57150" y="84044"/>
                      <a:pt x="40341" y="84044"/>
                    </a:cubicBezTo>
                    <a:cubicBezTo>
                      <a:pt x="23532" y="84044"/>
                      <a:pt x="13447" y="73959"/>
                      <a:pt x="13447" y="55469"/>
                    </a:cubicBezTo>
                    <a:lnTo>
                      <a:pt x="13447" y="1681"/>
                    </a:lnTo>
                    <a:lnTo>
                      <a:pt x="0" y="1681"/>
                    </a:lnTo>
                    <a:lnTo>
                      <a:pt x="0" y="57150"/>
                    </a:lnTo>
                    <a:cubicBezTo>
                      <a:pt x="0" y="79001"/>
                      <a:pt x="15128" y="95810"/>
                      <a:pt x="40341" y="95810"/>
                    </a:cubicBez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905EF20B-895C-495D-9FEA-57941AC47FC4}"/>
                  </a:ext>
                </a:extLst>
              </p:cNvPr>
              <p:cNvSpPr/>
              <p:nvPr/>
            </p:nvSpPr>
            <p:spPr>
              <a:xfrm>
                <a:off x="6411691" y="3286685"/>
                <a:ext cx="13447" cy="95810"/>
              </a:xfrm>
              <a:custGeom>
                <a:avLst/>
                <a:gdLst>
                  <a:gd name="connsiteX0" fmla="*/ 0 w 13447"/>
                  <a:gd name="connsiteY0" fmla="*/ 0 h 95810"/>
                  <a:gd name="connsiteX1" fmla="*/ 13447 w 13447"/>
                  <a:gd name="connsiteY1" fmla="*/ 0 h 95810"/>
                  <a:gd name="connsiteX2" fmla="*/ 13447 w 13447"/>
                  <a:gd name="connsiteY2" fmla="*/ 95810 h 95810"/>
                  <a:gd name="connsiteX3" fmla="*/ 0 w 13447"/>
                  <a:gd name="connsiteY3" fmla="*/ 95810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47" h="95810">
                    <a:moveTo>
                      <a:pt x="0" y="0"/>
                    </a:moveTo>
                    <a:lnTo>
                      <a:pt x="13447" y="0"/>
                    </a:lnTo>
                    <a:lnTo>
                      <a:pt x="13447" y="95810"/>
                    </a:lnTo>
                    <a:lnTo>
                      <a:pt x="0" y="95810"/>
                    </a:ln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07059570-58FD-4AE0-ADA0-80D74E2EE7B7}"/>
                  </a:ext>
                </a:extLst>
              </p:cNvPr>
              <p:cNvSpPr/>
              <p:nvPr/>
            </p:nvSpPr>
            <p:spPr>
              <a:xfrm>
                <a:off x="6482288" y="3286685"/>
                <a:ext cx="80682" cy="95810"/>
              </a:xfrm>
              <a:custGeom>
                <a:avLst/>
                <a:gdLst>
                  <a:gd name="connsiteX0" fmla="*/ 67235 w 80682"/>
                  <a:gd name="connsiteY0" fmla="*/ 70597 h 95810"/>
                  <a:gd name="connsiteX1" fmla="*/ 11766 w 80682"/>
                  <a:gd name="connsiteY1" fmla="*/ 0 h 95810"/>
                  <a:gd name="connsiteX2" fmla="*/ 0 w 80682"/>
                  <a:gd name="connsiteY2" fmla="*/ 0 h 95810"/>
                  <a:gd name="connsiteX3" fmla="*/ 0 w 80682"/>
                  <a:gd name="connsiteY3" fmla="*/ 95810 h 95810"/>
                  <a:gd name="connsiteX4" fmla="*/ 13447 w 80682"/>
                  <a:gd name="connsiteY4" fmla="*/ 95810 h 95810"/>
                  <a:gd name="connsiteX5" fmla="*/ 13447 w 80682"/>
                  <a:gd name="connsiteY5" fmla="*/ 23532 h 95810"/>
                  <a:gd name="connsiteX6" fmla="*/ 68916 w 80682"/>
                  <a:gd name="connsiteY6" fmla="*/ 95810 h 95810"/>
                  <a:gd name="connsiteX7" fmla="*/ 80682 w 80682"/>
                  <a:gd name="connsiteY7" fmla="*/ 95810 h 95810"/>
                  <a:gd name="connsiteX8" fmla="*/ 80682 w 80682"/>
                  <a:gd name="connsiteY8" fmla="*/ 0 h 95810"/>
                  <a:gd name="connsiteX9" fmla="*/ 67235 w 80682"/>
                  <a:gd name="connsiteY9" fmla="*/ 0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0682" h="95810">
                    <a:moveTo>
                      <a:pt x="67235" y="70597"/>
                    </a:moveTo>
                    <a:lnTo>
                      <a:pt x="11766" y="0"/>
                    </a:lnTo>
                    <a:lnTo>
                      <a:pt x="0" y="0"/>
                    </a:lnTo>
                    <a:lnTo>
                      <a:pt x="0" y="95810"/>
                    </a:lnTo>
                    <a:lnTo>
                      <a:pt x="13447" y="95810"/>
                    </a:lnTo>
                    <a:lnTo>
                      <a:pt x="13447" y="23532"/>
                    </a:lnTo>
                    <a:lnTo>
                      <a:pt x="68916" y="95810"/>
                    </a:lnTo>
                    <a:lnTo>
                      <a:pt x="80682" y="95810"/>
                    </a:lnTo>
                    <a:lnTo>
                      <a:pt x="80682" y="0"/>
                    </a:lnTo>
                    <a:lnTo>
                      <a:pt x="67235" y="0"/>
                    </a:ln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43D99F00-30BF-45C0-B4B3-6111B6E7F6B8}"/>
                  </a:ext>
                </a:extLst>
              </p:cNvPr>
              <p:cNvSpPr/>
              <p:nvPr/>
            </p:nvSpPr>
            <p:spPr>
              <a:xfrm>
                <a:off x="6038535" y="3285004"/>
                <a:ext cx="77320" cy="95810"/>
              </a:xfrm>
              <a:custGeom>
                <a:avLst/>
                <a:gdLst>
                  <a:gd name="connsiteX0" fmla="*/ 60512 w 77320"/>
                  <a:gd name="connsiteY0" fmla="*/ 47065 h 95810"/>
                  <a:gd name="connsiteX1" fmla="*/ 72278 w 77320"/>
                  <a:gd name="connsiteY1" fmla="*/ 25213 h 95810"/>
                  <a:gd name="connsiteX2" fmla="*/ 40341 w 77320"/>
                  <a:gd name="connsiteY2" fmla="*/ 0 h 95810"/>
                  <a:gd name="connsiteX3" fmla="*/ 0 w 77320"/>
                  <a:gd name="connsiteY3" fmla="*/ 0 h 95810"/>
                  <a:gd name="connsiteX4" fmla="*/ 0 w 77320"/>
                  <a:gd name="connsiteY4" fmla="*/ 95810 h 95810"/>
                  <a:gd name="connsiteX5" fmla="*/ 42022 w 77320"/>
                  <a:gd name="connsiteY5" fmla="*/ 95810 h 95810"/>
                  <a:gd name="connsiteX6" fmla="*/ 77321 w 77320"/>
                  <a:gd name="connsiteY6" fmla="*/ 68916 h 95810"/>
                  <a:gd name="connsiteX7" fmla="*/ 60512 w 77320"/>
                  <a:gd name="connsiteY7" fmla="*/ 47065 h 95810"/>
                  <a:gd name="connsiteX8" fmla="*/ 13447 w 77320"/>
                  <a:gd name="connsiteY8" fmla="*/ 15128 h 95810"/>
                  <a:gd name="connsiteX9" fmla="*/ 38660 w 77320"/>
                  <a:gd name="connsiteY9" fmla="*/ 15128 h 95810"/>
                  <a:gd name="connsiteX10" fmla="*/ 57150 w 77320"/>
                  <a:gd name="connsiteY10" fmla="*/ 28575 h 95810"/>
                  <a:gd name="connsiteX11" fmla="*/ 36979 w 77320"/>
                  <a:gd name="connsiteY11" fmla="*/ 43703 h 95810"/>
                  <a:gd name="connsiteX12" fmla="*/ 11766 w 77320"/>
                  <a:gd name="connsiteY12" fmla="*/ 43703 h 95810"/>
                  <a:gd name="connsiteX13" fmla="*/ 11766 w 77320"/>
                  <a:gd name="connsiteY13" fmla="*/ 15128 h 95810"/>
                  <a:gd name="connsiteX14" fmla="*/ 42022 w 77320"/>
                  <a:gd name="connsiteY14" fmla="*/ 84044 h 95810"/>
                  <a:gd name="connsiteX15" fmla="*/ 13447 w 77320"/>
                  <a:gd name="connsiteY15" fmla="*/ 84044 h 95810"/>
                  <a:gd name="connsiteX16" fmla="*/ 13447 w 77320"/>
                  <a:gd name="connsiteY16" fmla="*/ 55469 h 95810"/>
                  <a:gd name="connsiteX17" fmla="*/ 40341 w 77320"/>
                  <a:gd name="connsiteY17" fmla="*/ 55469 h 95810"/>
                  <a:gd name="connsiteX18" fmla="*/ 63874 w 77320"/>
                  <a:gd name="connsiteY18" fmla="*/ 68916 h 95810"/>
                  <a:gd name="connsiteX19" fmla="*/ 42022 w 77320"/>
                  <a:gd name="connsiteY19" fmla="*/ 84044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77320" h="95810">
                    <a:moveTo>
                      <a:pt x="60512" y="47065"/>
                    </a:moveTo>
                    <a:cubicBezTo>
                      <a:pt x="68916" y="42022"/>
                      <a:pt x="72278" y="35299"/>
                      <a:pt x="72278" y="25213"/>
                    </a:cubicBezTo>
                    <a:cubicBezTo>
                      <a:pt x="72278" y="10085"/>
                      <a:pt x="60512" y="0"/>
                      <a:pt x="40341" y="0"/>
                    </a:cubicBezTo>
                    <a:lnTo>
                      <a:pt x="0" y="0"/>
                    </a:lnTo>
                    <a:lnTo>
                      <a:pt x="0" y="95810"/>
                    </a:lnTo>
                    <a:lnTo>
                      <a:pt x="42022" y="95810"/>
                    </a:lnTo>
                    <a:cubicBezTo>
                      <a:pt x="63874" y="95810"/>
                      <a:pt x="77321" y="85725"/>
                      <a:pt x="77321" y="68916"/>
                    </a:cubicBezTo>
                    <a:cubicBezTo>
                      <a:pt x="77321" y="58831"/>
                      <a:pt x="70597" y="52107"/>
                      <a:pt x="60512" y="47065"/>
                    </a:cubicBezTo>
                    <a:close/>
                    <a:moveTo>
                      <a:pt x="13447" y="15128"/>
                    </a:moveTo>
                    <a:lnTo>
                      <a:pt x="38660" y="15128"/>
                    </a:lnTo>
                    <a:cubicBezTo>
                      <a:pt x="50426" y="15128"/>
                      <a:pt x="57150" y="20171"/>
                      <a:pt x="57150" y="28575"/>
                    </a:cubicBezTo>
                    <a:cubicBezTo>
                      <a:pt x="57150" y="38660"/>
                      <a:pt x="50426" y="43703"/>
                      <a:pt x="36979" y="43703"/>
                    </a:cubicBezTo>
                    <a:lnTo>
                      <a:pt x="11766" y="43703"/>
                    </a:lnTo>
                    <a:lnTo>
                      <a:pt x="11766" y="15128"/>
                    </a:lnTo>
                    <a:close/>
                    <a:moveTo>
                      <a:pt x="42022" y="84044"/>
                    </a:moveTo>
                    <a:lnTo>
                      <a:pt x="13447" y="84044"/>
                    </a:lnTo>
                    <a:lnTo>
                      <a:pt x="13447" y="55469"/>
                    </a:lnTo>
                    <a:lnTo>
                      <a:pt x="40341" y="55469"/>
                    </a:lnTo>
                    <a:cubicBezTo>
                      <a:pt x="50426" y="55469"/>
                      <a:pt x="63874" y="57150"/>
                      <a:pt x="63874" y="68916"/>
                    </a:cubicBezTo>
                    <a:cubicBezTo>
                      <a:pt x="63874" y="79002"/>
                      <a:pt x="55469" y="84044"/>
                      <a:pt x="42022" y="84044"/>
                    </a:cubicBez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54B7D852-4F75-4C9B-8F51-158C3DF545F4}"/>
                  </a:ext>
                </a:extLst>
              </p:cNvPr>
              <p:cNvSpPr/>
              <p:nvPr/>
            </p:nvSpPr>
            <p:spPr>
              <a:xfrm>
                <a:off x="5835149" y="3286685"/>
                <a:ext cx="80682" cy="95810"/>
              </a:xfrm>
              <a:custGeom>
                <a:avLst/>
                <a:gdLst>
                  <a:gd name="connsiteX0" fmla="*/ 77321 w 80682"/>
                  <a:gd name="connsiteY0" fmla="*/ 28575 h 95810"/>
                  <a:gd name="connsiteX1" fmla="*/ 42022 w 80682"/>
                  <a:gd name="connsiteY1" fmla="*/ 0 h 95810"/>
                  <a:gd name="connsiteX2" fmla="*/ 0 w 80682"/>
                  <a:gd name="connsiteY2" fmla="*/ 0 h 95810"/>
                  <a:gd name="connsiteX3" fmla="*/ 0 w 80682"/>
                  <a:gd name="connsiteY3" fmla="*/ 95810 h 95810"/>
                  <a:gd name="connsiteX4" fmla="*/ 13447 w 80682"/>
                  <a:gd name="connsiteY4" fmla="*/ 95810 h 95810"/>
                  <a:gd name="connsiteX5" fmla="*/ 13447 w 80682"/>
                  <a:gd name="connsiteY5" fmla="*/ 60512 h 95810"/>
                  <a:gd name="connsiteX6" fmla="*/ 36979 w 80682"/>
                  <a:gd name="connsiteY6" fmla="*/ 60512 h 95810"/>
                  <a:gd name="connsiteX7" fmla="*/ 63874 w 80682"/>
                  <a:gd name="connsiteY7" fmla="*/ 95810 h 95810"/>
                  <a:gd name="connsiteX8" fmla="*/ 80682 w 80682"/>
                  <a:gd name="connsiteY8" fmla="*/ 95810 h 95810"/>
                  <a:gd name="connsiteX9" fmla="*/ 52107 w 80682"/>
                  <a:gd name="connsiteY9" fmla="*/ 57150 h 95810"/>
                  <a:gd name="connsiteX10" fmla="*/ 77321 w 80682"/>
                  <a:gd name="connsiteY10" fmla="*/ 28575 h 95810"/>
                  <a:gd name="connsiteX11" fmla="*/ 13447 w 80682"/>
                  <a:gd name="connsiteY11" fmla="*/ 47065 h 95810"/>
                  <a:gd name="connsiteX12" fmla="*/ 13447 w 80682"/>
                  <a:gd name="connsiteY12" fmla="*/ 13447 h 95810"/>
                  <a:gd name="connsiteX13" fmla="*/ 40341 w 80682"/>
                  <a:gd name="connsiteY13" fmla="*/ 13447 h 95810"/>
                  <a:gd name="connsiteX14" fmla="*/ 62193 w 80682"/>
                  <a:gd name="connsiteY14" fmla="*/ 30256 h 95810"/>
                  <a:gd name="connsiteX15" fmla="*/ 40341 w 80682"/>
                  <a:gd name="connsiteY15" fmla="*/ 47065 h 95810"/>
                  <a:gd name="connsiteX16" fmla="*/ 13447 w 80682"/>
                  <a:gd name="connsiteY16" fmla="*/ 47065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80682" h="95810">
                    <a:moveTo>
                      <a:pt x="77321" y="28575"/>
                    </a:moveTo>
                    <a:cubicBezTo>
                      <a:pt x="77321" y="10085"/>
                      <a:pt x="63874" y="0"/>
                      <a:pt x="42022" y="0"/>
                    </a:cubicBezTo>
                    <a:lnTo>
                      <a:pt x="0" y="0"/>
                    </a:lnTo>
                    <a:lnTo>
                      <a:pt x="0" y="95810"/>
                    </a:lnTo>
                    <a:lnTo>
                      <a:pt x="13447" y="95810"/>
                    </a:lnTo>
                    <a:lnTo>
                      <a:pt x="13447" y="60512"/>
                    </a:lnTo>
                    <a:lnTo>
                      <a:pt x="36979" y="60512"/>
                    </a:lnTo>
                    <a:lnTo>
                      <a:pt x="63874" y="95810"/>
                    </a:lnTo>
                    <a:lnTo>
                      <a:pt x="80682" y="95810"/>
                    </a:lnTo>
                    <a:lnTo>
                      <a:pt x="52107" y="57150"/>
                    </a:lnTo>
                    <a:cubicBezTo>
                      <a:pt x="67235" y="53788"/>
                      <a:pt x="77321" y="43703"/>
                      <a:pt x="77321" y="28575"/>
                    </a:cubicBezTo>
                    <a:close/>
                    <a:moveTo>
                      <a:pt x="13447" y="47065"/>
                    </a:moveTo>
                    <a:lnTo>
                      <a:pt x="13447" y="13447"/>
                    </a:lnTo>
                    <a:lnTo>
                      <a:pt x="40341" y="13447"/>
                    </a:lnTo>
                    <a:cubicBezTo>
                      <a:pt x="53788" y="13447"/>
                      <a:pt x="62193" y="20171"/>
                      <a:pt x="62193" y="30256"/>
                    </a:cubicBezTo>
                    <a:cubicBezTo>
                      <a:pt x="62193" y="40341"/>
                      <a:pt x="53788" y="47065"/>
                      <a:pt x="40341" y="47065"/>
                    </a:cubicBezTo>
                    <a:lnTo>
                      <a:pt x="13447" y="47065"/>
                    </a:ln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1A5A6AC9-71DD-41FE-B124-52C9CE606376}"/>
                  </a:ext>
                </a:extLst>
              </p:cNvPr>
              <p:cNvSpPr/>
              <p:nvPr/>
            </p:nvSpPr>
            <p:spPr>
              <a:xfrm>
                <a:off x="5717487" y="3286685"/>
                <a:ext cx="70597" cy="95810"/>
              </a:xfrm>
              <a:custGeom>
                <a:avLst/>
                <a:gdLst>
                  <a:gd name="connsiteX0" fmla="*/ 68916 w 70597"/>
                  <a:gd name="connsiteY0" fmla="*/ 13447 h 95810"/>
                  <a:gd name="connsiteX1" fmla="*/ 68916 w 70597"/>
                  <a:gd name="connsiteY1" fmla="*/ 0 h 95810"/>
                  <a:gd name="connsiteX2" fmla="*/ 0 w 70597"/>
                  <a:gd name="connsiteY2" fmla="*/ 0 h 95810"/>
                  <a:gd name="connsiteX3" fmla="*/ 0 w 70597"/>
                  <a:gd name="connsiteY3" fmla="*/ 95810 h 95810"/>
                  <a:gd name="connsiteX4" fmla="*/ 70597 w 70597"/>
                  <a:gd name="connsiteY4" fmla="*/ 95810 h 95810"/>
                  <a:gd name="connsiteX5" fmla="*/ 70597 w 70597"/>
                  <a:gd name="connsiteY5" fmla="*/ 82363 h 95810"/>
                  <a:gd name="connsiteX6" fmla="*/ 13447 w 70597"/>
                  <a:gd name="connsiteY6" fmla="*/ 82363 h 95810"/>
                  <a:gd name="connsiteX7" fmla="*/ 13447 w 70597"/>
                  <a:gd name="connsiteY7" fmla="*/ 53788 h 95810"/>
                  <a:gd name="connsiteX8" fmla="*/ 63874 w 70597"/>
                  <a:gd name="connsiteY8" fmla="*/ 53788 h 95810"/>
                  <a:gd name="connsiteX9" fmla="*/ 63874 w 70597"/>
                  <a:gd name="connsiteY9" fmla="*/ 40341 h 95810"/>
                  <a:gd name="connsiteX10" fmla="*/ 13447 w 70597"/>
                  <a:gd name="connsiteY10" fmla="*/ 40341 h 95810"/>
                  <a:gd name="connsiteX11" fmla="*/ 13447 w 70597"/>
                  <a:gd name="connsiteY11" fmla="*/ 13447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0597" h="95810">
                    <a:moveTo>
                      <a:pt x="68916" y="13447"/>
                    </a:moveTo>
                    <a:lnTo>
                      <a:pt x="68916" y="0"/>
                    </a:lnTo>
                    <a:lnTo>
                      <a:pt x="0" y="0"/>
                    </a:lnTo>
                    <a:lnTo>
                      <a:pt x="0" y="95810"/>
                    </a:lnTo>
                    <a:lnTo>
                      <a:pt x="70597" y="95810"/>
                    </a:lnTo>
                    <a:lnTo>
                      <a:pt x="70597" y="82363"/>
                    </a:lnTo>
                    <a:lnTo>
                      <a:pt x="13447" y="82363"/>
                    </a:lnTo>
                    <a:lnTo>
                      <a:pt x="13447" y="53788"/>
                    </a:lnTo>
                    <a:lnTo>
                      <a:pt x="63874" y="53788"/>
                    </a:lnTo>
                    <a:lnTo>
                      <a:pt x="63874" y="40341"/>
                    </a:lnTo>
                    <a:lnTo>
                      <a:pt x="13447" y="40341"/>
                    </a:lnTo>
                    <a:lnTo>
                      <a:pt x="13447" y="13447"/>
                    </a:ln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CC6DA752-4DFD-4408-905F-3904DF848EA1}"/>
                  </a:ext>
                </a:extLst>
              </p:cNvPr>
              <p:cNvSpPr/>
              <p:nvPr/>
            </p:nvSpPr>
            <p:spPr>
              <a:xfrm>
                <a:off x="5594782" y="3286685"/>
                <a:ext cx="75639" cy="95810"/>
              </a:xfrm>
              <a:custGeom>
                <a:avLst/>
                <a:gdLst>
                  <a:gd name="connsiteX0" fmla="*/ 31937 w 75639"/>
                  <a:gd name="connsiteY0" fmla="*/ 95810 h 95810"/>
                  <a:gd name="connsiteX1" fmla="*/ 45384 w 75639"/>
                  <a:gd name="connsiteY1" fmla="*/ 95810 h 95810"/>
                  <a:gd name="connsiteX2" fmla="*/ 45384 w 75639"/>
                  <a:gd name="connsiteY2" fmla="*/ 13447 h 95810"/>
                  <a:gd name="connsiteX3" fmla="*/ 75640 w 75639"/>
                  <a:gd name="connsiteY3" fmla="*/ 13447 h 95810"/>
                  <a:gd name="connsiteX4" fmla="*/ 75640 w 75639"/>
                  <a:gd name="connsiteY4" fmla="*/ 0 h 95810"/>
                  <a:gd name="connsiteX5" fmla="*/ 0 w 75639"/>
                  <a:gd name="connsiteY5" fmla="*/ 0 h 95810"/>
                  <a:gd name="connsiteX6" fmla="*/ 0 w 75639"/>
                  <a:gd name="connsiteY6" fmla="*/ 13447 h 95810"/>
                  <a:gd name="connsiteX7" fmla="*/ 31937 w 75639"/>
                  <a:gd name="connsiteY7" fmla="*/ 13447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5639" h="95810">
                    <a:moveTo>
                      <a:pt x="31937" y="95810"/>
                    </a:moveTo>
                    <a:lnTo>
                      <a:pt x="45384" y="95810"/>
                    </a:lnTo>
                    <a:lnTo>
                      <a:pt x="45384" y="13447"/>
                    </a:lnTo>
                    <a:lnTo>
                      <a:pt x="75640" y="13447"/>
                    </a:lnTo>
                    <a:lnTo>
                      <a:pt x="75640" y="0"/>
                    </a:lnTo>
                    <a:lnTo>
                      <a:pt x="0" y="0"/>
                    </a:lnTo>
                    <a:lnTo>
                      <a:pt x="0" y="13447"/>
                    </a:lnTo>
                    <a:lnTo>
                      <a:pt x="31937" y="13447"/>
                    </a:ln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55892AB1-B0EC-4548-B19D-02AAC6D6096A}"/>
                  </a:ext>
                </a:extLst>
              </p:cNvPr>
              <p:cNvSpPr/>
              <p:nvPr/>
            </p:nvSpPr>
            <p:spPr>
              <a:xfrm>
                <a:off x="5478802" y="3286685"/>
                <a:ext cx="75639" cy="95810"/>
              </a:xfrm>
              <a:custGeom>
                <a:avLst/>
                <a:gdLst>
                  <a:gd name="connsiteX0" fmla="*/ 30256 w 75639"/>
                  <a:gd name="connsiteY0" fmla="*/ 95810 h 95810"/>
                  <a:gd name="connsiteX1" fmla="*/ 45384 w 75639"/>
                  <a:gd name="connsiteY1" fmla="*/ 95810 h 95810"/>
                  <a:gd name="connsiteX2" fmla="*/ 45384 w 75639"/>
                  <a:gd name="connsiteY2" fmla="*/ 13447 h 95810"/>
                  <a:gd name="connsiteX3" fmla="*/ 75640 w 75639"/>
                  <a:gd name="connsiteY3" fmla="*/ 13447 h 95810"/>
                  <a:gd name="connsiteX4" fmla="*/ 75640 w 75639"/>
                  <a:gd name="connsiteY4" fmla="*/ 0 h 95810"/>
                  <a:gd name="connsiteX5" fmla="*/ 0 w 75639"/>
                  <a:gd name="connsiteY5" fmla="*/ 0 h 95810"/>
                  <a:gd name="connsiteX6" fmla="*/ 0 w 75639"/>
                  <a:gd name="connsiteY6" fmla="*/ 13447 h 95810"/>
                  <a:gd name="connsiteX7" fmla="*/ 30256 w 75639"/>
                  <a:gd name="connsiteY7" fmla="*/ 13447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5639" h="95810">
                    <a:moveTo>
                      <a:pt x="30256" y="95810"/>
                    </a:moveTo>
                    <a:lnTo>
                      <a:pt x="45384" y="95810"/>
                    </a:lnTo>
                    <a:lnTo>
                      <a:pt x="45384" y="13447"/>
                    </a:lnTo>
                    <a:lnTo>
                      <a:pt x="75640" y="13447"/>
                    </a:lnTo>
                    <a:lnTo>
                      <a:pt x="75640" y="0"/>
                    </a:lnTo>
                    <a:lnTo>
                      <a:pt x="0" y="0"/>
                    </a:lnTo>
                    <a:lnTo>
                      <a:pt x="0" y="13447"/>
                    </a:lnTo>
                    <a:lnTo>
                      <a:pt x="30256" y="13447"/>
                    </a:ln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BC3A772B-45B0-44CA-A5E3-D9A3D15A8A8C}"/>
                  </a:ext>
                </a:extLst>
              </p:cNvPr>
              <p:cNvSpPr/>
              <p:nvPr/>
            </p:nvSpPr>
            <p:spPr>
              <a:xfrm>
                <a:off x="5364502" y="3286685"/>
                <a:ext cx="70597" cy="95810"/>
              </a:xfrm>
              <a:custGeom>
                <a:avLst/>
                <a:gdLst>
                  <a:gd name="connsiteX0" fmla="*/ 70597 w 70597"/>
                  <a:gd name="connsiteY0" fmla="*/ 82363 h 95810"/>
                  <a:gd name="connsiteX1" fmla="*/ 13447 w 70597"/>
                  <a:gd name="connsiteY1" fmla="*/ 82363 h 95810"/>
                  <a:gd name="connsiteX2" fmla="*/ 13447 w 70597"/>
                  <a:gd name="connsiteY2" fmla="*/ 53788 h 95810"/>
                  <a:gd name="connsiteX3" fmla="*/ 63874 w 70597"/>
                  <a:gd name="connsiteY3" fmla="*/ 53788 h 95810"/>
                  <a:gd name="connsiteX4" fmla="*/ 63874 w 70597"/>
                  <a:gd name="connsiteY4" fmla="*/ 40341 h 95810"/>
                  <a:gd name="connsiteX5" fmla="*/ 13447 w 70597"/>
                  <a:gd name="connsiteY5" fmla="*/ 40341 h 95810"/>
                  <a:gd name="connsiteX6" fmla="*/ 13447 w 70597"/>
                  <a:gd name="connsiteY6" fmla="*/ 13447 h 95810"/>
                  <a:gd name="connsiteX7" fmla="*/ 70597 w 70597"/>
                  <a:gd name="connsiteY7" fmla="*/ 13447 h 95810"/>
                  <a:gd name="connsiteX8" fmla="*/ 70597 w 70597"/>
                  <a:gd name="connsiteY8" fmla="*/ 0 h 95810"/>
                  <a:gd name="connsiteX9" fmla="*/ 0 w 70597"/>
                  <a:gd name="connsiteY9" fmla="*/ 0 h 95810"/>
                  <a:gd name="connsiteX10" fmla="*/ 0 w 70597"/>
                  <a:gd name="connsiteY10" fmla="*/ 95810 h 95810"/>
                  <a:gd name="connsiteX11" fmla="*/ 70597 w 70597"/>
                  <a:gd name="connsiteY11" fmla="*/ 95810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0597" h="95810">
                    <a:moveTo>
                      <a:pt x="70597" y="82363"/>
                    </a:moveTo>
                    <a:lnTo>
                      <a:pt x="13447" y="82363"/>
                    </a:lnTo>
                    <a:lnTo>
                      <a:pt x="13447" y="53788"/>
                    </a:lnTo>
                    <a:lnTo>
                      <a:pt x="63874" y="53788"/>
                    </a:lnTo>
                    <a:lnTo>
                      <a:pt x="63874" y="40341"/>
                    </a:lnTo>
                    <a:lnTo>
                      <a:pt x="13447" y="40341"/>
                    </a:lnTo>
                    <a:lnTo>
                      <a:pt x="13447" y="13447"/>
                    </a:lnTo>
                    <a:lnTo>
                      <a:pt x="70597" y="13447"/>
                    </a:lnTo>
                    <a:lnTo>
                      <a:pt x="70597" y="0"/>
                    </a:lnTo>
                    <a:lnTo>
                      <a:pt x="0" y="0"/>
                    </a:lnTo>
                    <a:lnTo>
                      <a:pt x="0" y="95810"/>
                    </a:lnTo>
                    <a:lnTo>
                      <a:pt x="70597" y="95810"/>
                    </a:ln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71727102-722D-47D1-9CBB-A32325CBE8D1}"/>
                  </a:ext>
                </a:extLst>
              </p:cNvPr>
              <p:cNvSpPr/>
              <p:nvPr/>
            </p:nvSpPr>
            <p:spPr>
              <a:xfrm>
                <a:off x="5236755" y="3285004"/>
                <a:ext cx="77320" cy="95810"/>
              </a:xfrm>
              <a:custGeom>
                <a:avLst/>
                <a:gdLst>
                  <a:gd name="connsiteX0" fmla="*/ 60512 w 77320"/>
                  <a:gd name="connsiteY0" fmla="*/ 47065 h 95810"/>
                  <a:gd name="connsiteX1" fmla="*/ 72278 w 77320"/>
                  <a:gd name="connsiteY1" fmla="*/ 25213 h 95810"/>
                  <a:gd name="connsiteX2" fmla="*/ 40341 w 77320"/>
                  <a:gd name="connsiteY2" fmla="*/ 0 h 95810"/>
                  <a:gd name="connsiteX3" fmla="*/ 0 w 77320"/>
                  <a:gd name="connsiteY3" fmla="*/ 0 h 95810"/>
                  <a:gd name="connsiteX4" fmla="*/ 0 w 77320"/>
                  <a:gd name="connsiteY4" fmla="*/ 95810 h 95810"/>
                  <a:gd name="connsiteX5" fmla="*/ 42022 w 77320"/>
                  <a:gd name="connsiteY5" fmla="*/ 95810 h 95810"/>
                  <a:gd name="connsiteX6" fmla="*/ 77321 w 77320"/>
                  <a:gd name="connsiteY6" fmla="*/ 68916 h 95810"/>
                  <a:gd name="connsiteX7" fmla="*/ 60512 w 77320"/>
                  <a:gd name="connsiteY7" fmla="*/ 47065 h 95810"/>
                  <a:gd name="connsiteX8" fmla="*/ 13447 w 77320"/>
                  <a:gd name="connsiteY8" fmla="*/ 15128 h 95810"/>
                  <a:gd name="connsiteX9" fmla="*/ 40341 w 77320"/>
                  <a:gd name="connsiteY9" fmla="*/ 15128 h 95810"/>
                  <a:gd name="connsiteX10" fmla="*/ 58831 w 77320"/>
                  <a:gd name="connsiteY10" fmla="*/ 28575 h 95810"/>
                  <a:gd name="connsiteX11" fmla="*/ 38660 w 77320"/>
                  <a:gd name="connsiteY11" fmla="*/ 43703 h 95810"/>
                  <a:gd name="connsiteX12" fmla="*/ 13447 w 77320"/>
                  <a:gd name="connsiteY12" fmla="*/ 43703 h 95810"/>
                  <a:gd name="connsiteX13" fmla="*/ 13447 w 77320"/>
                  <a:gd name="connsiteY13" fmla="*/ 15128 h 95810"/>
                  <a:gd name="connsiteX14" fmla="*/ 43703 w 77320"/>
                  <a:gd name="connsiteY14" fmla="*/ 84044 h 95810"/>
                  <a:gd name="connsiteX15" fmla="*/ 15128 w 77320"/>
                  <a:gd name="connsiteY15" fmla="*/ 84044 h 95810"/>
                  <a:gd name="connsiteX16" fmla="*/ 15128 w 77320"/>
                  <a:gd name="connsiteY16" fmla="*/ 55469 h 95810"/>
                  <a:gd name="connsiteX17" fmla="*/ 42022 w 77320"/>
                  <a:gd name="connsiteY17" fmla="*/ 55469 h 95810"/>
                  <a:gd name="connsiteX18" fmla="*/ 65554 w 77320"/>
                  <a:gd name="connsiteY18" fmla="*/ 68916 h 95810"/>
                  <a:gd name="connsiteX19" fmla="*/ 43703 w 77320"/>
                  <a:gd name="connsiteY19" fmla="*/ 84044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77320" h="95810">
                    <a:moveTo>
                      <a:pt x="60512" y="47065"/>
                    </a:moveTo>
                    <a:cubicBezTo>
                      <a:pt x="68916" y="42022"/>
                      <a:pt x="72278" y="35299"/>
                      <a:pt x="72278" y="25213"/>
                    </a:cubicBezTo>
                    <a:cubicBezTo>
                      <a:pt x="72278" y="10085"/>
                      <a:pt x="60512" y="0"/>
                      <a:pt x="40341" y="0"/>
                    </a:cubicBezTo>
                    <a:lnTo>
                      <a:pt x="0" y="0"/>
                    </a:lnTo>
                    <a:lnTo>
                      <a:pt x="0" y="95810"/>
                    </a:lnTo>
                    <a:lnTo>
                      <a:pt x="42022" y="95810"/>
                    </a:lnTo>
                    <a:cubicBezTo>
                      <a:pt x="63874" y="95810"/>
                      <a:pt x="77321" y="85725"/>
                      <a:pt x="77321" y="68916"/>
                    </a:cubicBezTo>
                    <a:cubicBezTo>
                      <a:pt x="77321" y="58831"/>
                      <a:pt x="72278" y="52107"/>
                      <a:pt x="60512" y="47065"/>
                    </a:cubicBezTo>
                    <a:close/>
                    <a:moveTo>
                      <a:pt x="13447" y="15128"/>
                    </a:moveTo>
                    <a:lnTo>
                      <a:pt x="40341" y="15128"/>
                    </a:lnTo>
                    <a:cubicBezTo>
                      <a:pt x="52107" y="15128"/>
                      <a:pt x="58831" y="20171"/>
                      <a:pt x="58831" y="28575"/>
                    </a:cubicBezTo>
                    <a:cubicBezTo>
                      <a:pt x="58831" y="38660"/>
                      <a:pt x="52107" y="43703"/>
                      <a:pt x="38660" y="43703"/>
                    </a:cubicBezTo>
                    <a:lnTo>
                      <a:pt x="13447" y="43703"/>
                    </a:lnTo>
                    <a:lnTo>
                      <a:pt x="13447" y="15128"/>
                    </a:lnTo>
                    <a:close/>
                    <a:moveTo>
                      <a:pt x="43703" y="84044"/>
                    </a:moveTo>
                    <a:lnTo>
                      <a:pt x="15128" y="84044"/>
                    </a:lnTo>
                    <a:lnTo>
                      <a:pt x="15128" y="55469"/>
                    </a:lnTo>
                    <a:lnTo>
                      <a:pt x="42022" y="55469"/>
                    </a:lnTo>
                    <a:cubicBezTo>
                      <a:pt x="52107" y="55469"/>
                      <a:pt x="65554" y="57150"/>
                      <a:pt x="65554" y="68916"/>
                    </a:cubicBezTo>
                    <a:cubicBezTo>
                      <a:pt x="63874" y="79002"/>
                      <a:pt x="55469" y="84044"/>
                      <a:pt x="43703" y="84044"/>
                    </a:cubicBez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60020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egative Title and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40799F-E7A1-BB46-8577-69B1DA01FA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6DFEE00-8954-4C83-806D-9ED183E14BA2}" type="datetime1">
              <a:rPr lang="en-US" smtClean="0"/>
              <a:t>11/9/2022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B7DA2D-C9B6-634F-BCB5-AEA51F15EC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14612" y="6510135"/>
            <a:ext cx="8075613" cy="1905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CONFIDENTIAL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A5A6FB-5274-1B46-8572-CF96E85EF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FA451B8-09FD-5243-B711-3D7F096321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D5FEBF3-C0BA-49E0-9FEF-6B43A274D7D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61974" y="1333500"/>
            <a:ext cx="11071225" cy="4762500"/>
          </a:xfrm>
        </p:spPr>
        <p:txBody>
          <a:bodyPr/>
          <a:lstStyle>
            <a:lvl1pPr>
              <a:buClr>
                <a:srgbClr val="CCEEF2"/>
              </a:buClr>
              <a:defRPr>
                <a:solidFill>
                  <a:schemeClr val="bg1"/>
                </a:solidFill>
              </a:defRPr>
            </a:lvl1pPr>
            <a:lvl2pPr>
              <a:buClr>
                <a:srgbClr val="CCEEF2"/>
              </a:buClr>
              <a:defRPr>
                <a:solidFill>
                  <a:schemeClr val="bg1"/>
                </a:solidFill>
              </a:defRPr>
            </a:lvl2pPr>
            <a:lvl3pPr>
              <a:buClr>
                <a:srgbClr val="CCEEF2"/>
              </a:buClr>
              <a:defRPr>
                <a:solidFill>
                  <a:schemeClr val="bg1"/>
                </a:solidFill>
              </a:defRPr>
            </a:lvl3pPr>
            <a:lvl4pPr>
              <a:buClr>
                <a:srgbClr val="CCEEF2"/>
              </a:buClr>
              <a:defRPr>
                <a:solidFill>
                  <a:schemeClr val="bg1"/>
                </a:solidFill>
              </a:defRPr>
            </a:lvl4pPr>
            <a:lvl5pPr>
              <a:buClr>
                <a:srgbClr val="CCEEF2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05601D-06FD-485D-BBA7-24707D442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F7C3BFA-238C-4015-BF0D-87B105C53CE4}"/>
              </a:ext>
            </a:extLst>
          </p:cNvPr>
          <p:cNvSpPr/>
          <p:nvPr/>
        </p:nvSpPr>
        <p:spPr>
          <a:xfrm>
            <a:off x="2247900" y="6586589"/>
            <a:ext cx="87312" cy="87312"/>
          </a:xfrm>
          <a:prstGeom prst="rect">
            <a:avLst/>
          </a:prstGeom>
          <a:solidFill>
            <a:srgbClr val="FF4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E1803B7-8F3F-4D8E-8E2B-CD39157FFFD9}"/>
              </a:ext>
            </a:extLst>
          </p:cNvPr>
          <p:cNvSpPr txBox="1"/>
          <p:nvPr/>
        </p:nvSpPr>
        <p:spPr>
          <a:xfrm>
            <a:off x="1130299" y="6510135"/>
            <a:ext cx="989165" cy="190500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r>
              <a:rPr lang="en-GB" sz="900" b="0" i="0" kern="1200" cap="all" baseline="0" dirty="0" err="1">
                <a:solidFill>
                  <a:schemeClr val="bg1"/>
                </a:solidFill>
                <a:latin typeface="+mj-lt"/>
                <a:ea typeface="Noto Sans" panose="020B0502040504020204" pitchFamily="34"/>
                <a:cs typeface="Noto Sans" panose="020B0502040504020204" pitchFamily="34"/>
              </a:rPr>
              <a:t>Stibo</a:t>
            </a:r>
            <a:r>
              <a:rPr lang="en-GB" sz="900" b="0" i="0" kern="1200" cap="all" baseline="0" dirty="0">
                <a:solidFill>
                  <a:schemeClr val="bg1"/>
                </a:solidFill>
                <a:latin typeface="+mj-lt"/>
                <a:ea typeface="Noto Sans" panose="020B0502040504020204" pitchFamily="34"/>
                <a:cs typeface="Noto Sans" panose="020B0502040504020204" pitchFamily="34"/>
              </a:rPr>
              <a:t> systems</a:t>
            </a:r>
            <a:endParaRPr lang="en-US" sz="900" b="0" i="0" kern="1200" cap="all" baseline="0" dirty="0">
              <a:solidFill>
                <a:schemeClr val="bg1"/>
              </a:solidFill>
              <a:latin typeface="+mj-lt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888ED0D-BC83-46B1-8E37-75D882403757}"/>
              </a:ext>
            </a:extLst>
          </p:cNvPr>
          <p:cNvSpPr/>
          <p:nvPr userDrawn="1"/>
        </p:nvSpPr>
        <p:spPr>
          <a:xfrm>
            <a:off x="2247900" y="6586589"/>
            <a:ext cx="87312" cy="87312"/>
          </a:xfrm>
          <a:prstGeom prst="rect">
            <a:avLst/>
          </a:prstGeom>
          <a:solidFill>
            <a:srgbClr val="CCEE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53603BE-CBA6-447B-A64E-86261B6EA3B3}"/>
              </a:ext>
            </a:extLst>
          </p:cNvPr>
          <p:cNvSpPr txBox="1"/>
          <p:nvPr userDrawn="1"/>
        </p:nvSpPr>
        <p:spPr>
          <a:xfrm>
            <a:off x="1130299" y="6510135"/>
            <a:ext cx="989165" cy="190500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r>
              <a:rPr lang="en-GB" sz="900" b="0" i="0" kern="1200" cap="all" baseline="0" dirty="0" err="1">
                <a:solidFill>
                  <a:schemeClr val="bg1"/>
                </a:solidFill>
                <a:latin typeface="+mj-lt"/>
                <a:ea typeface="Noto Sans" panose="020B0502040504020204" pitchFamily="34"/>
                <a:cs typeface="Noto Sans" panose="020B0502040504020204" pitchFamily="34"/>
              </a:rPr>
              <a:t>Stibo</a:t>
            </a:r>
            <a:r>
              <a:rPr lang="en-GB" sz="900" b="0" i="0" kern="1200" cap="all" baseline="0" dirty="0">
                <a:solidFill>
                  <a:schemeClr val="bg1"/>
                </a:solidFill>
                <a:latin typeface="+mj-lt"/>
                <a:ea typeface="Noto Sans" panose="020B0502040504020204" pitchFamily="34"/>
                <a:cs typeface="Noto Sans" panose="020B0502040504020204" pitchFamily="34"/>
              </a:rPr>
              <a:t> systems</a:t>
            </a:r>
            <a:endParaRPr lang="en-US" sz="900" b="0" i="0" kern="1200" cap="all" baseline="0" dirty="0">
              <a:solidFill>
                <a:schemeClr val="bg1"/>
              </a:solidFill>
              <a:latin typeface="+mj-lt"/>
              <a:ea typeface="Noto Sans" panose="020B0502040504020204" pitchFamily="34"/>
              <a:cs typeface="Noto Sans" panose="020B0502040504020204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3629845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header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40799F-E7A1-BB46-8577-69B1DA01FA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57460-ABEA-41FF-9036-E120E2B48F12}" type="datetime1">
              <a:rPr lang="en-US" smtClean="0"/>
              <a:t>11/9/2022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B7DA2D-C9B6-634F-BCB5-AEA51F15EC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A5A6FB-5274-1B46-8572-CF96E85EF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451B8-09FD-5243-B711-3D7F096321FA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D1323F90-3698-4BD6-BFB8-ECDF457ABDB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61974" y="576108"/>
            <a:ext cx="11066463" cy="220079"/>
          </a:xfrm>
          <a:prstGeom prst="rect">
            <a:avLst/>
          </a:prstGeom>
        </p:spPr>
        <p:txBody>
          <a:bodyPr lIns="0" tIns="0" rIns="0" bIns="54000" anchor="ctr">
            <a:noAutofit/>
          </a:bodyPr>
          <a:lstStyle>
            <a:lvl1pPr marL="0" indent="0">
              <a:lnSpc>
                <a:spcPts val="1600"/>
              </a:lnSpc>
              <a:buNone/>
              <a:defRPr sz="1400" b="0" strike="noStrike" cap="all" spc="30" baseline="0">
                <a:solidFill>
                  <a:srgbClr val="FF4E00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8B055D4-F812-44D6-BB24-BE6547C1C3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975" y="762000"/>
            <a:ext cx="11066462" cy="571500"/>
          </a:xfrm>
          <a:prstGeom prst="rect">
            <a:avLst/>
          </a:prstGeom>
        </p:spPr>
        <p:txBody>
          <a:bodyPr tIns="0" bIns="108000"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2AA6B095-61F0-4540-8683-6B820D38E72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61974" y="1333500"/>
            <a:ext cx="11071225" cy="4762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8743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egative Title, Subheader and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40799F-E7A1-BB46-8577-69B1DA01FA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2ACEFF7-4494-4F7B-8F26-59AA79EA0D07}" type="datetime1">
              <a:rPr lang="en-US" smtClean="0"/>
              <a:t>11/9/2022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B7DA2D-C9B6-634F-BCB5-AEA51F15EC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14612" y="6510135"/>
            <a:ext cx="8075613" cy="1905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CONFIDENTIAL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A5A6FB-5274-1B46-8572-CF96E85EF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FA451B8-09FD-5243-B711-3D7F096321F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D5FEBF3-C0BA-49E0-9FEF-6B43A274D7D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61974" y="1333500"/>
            <a:ext cx="11071225" cy="4762500"/>
          </a:xfrm>
        </p:spPr>
        <p:txBody>
          <a:bodyPr/>
          <a:lstStyle>
            <a:lvl1pPr>
              <a:buClr>
                <a:srgbClr val="CCEEF2"/>
              </a:buClr>
              <a:defRPr>
                <a:solidFill>
                  <a:schemeClr val="bg1"/>
                </a:solidFill>
              </a:defRPr>
            </a:lvl1pPr>
            <a:lvl2pPr>
              <a:buClr>
                <a:srgbClr val="CCEEF2"/>
              </a:buClr>
              <a:defRPr>
                <a:solidFill>
                  <a:schemeClr val="bg1"/>
                </a:solidFill>
              </a:defRPr>
            </a:lvl2pPr>
            <a:lvl3pPr>
              <a:buClr>
                <a:srgbClr val="CCEEF2"/>
              </a:buClr>
              <a:defRPr>
                <a:solidFill>
                  <a:schemeClr val="bg1"/>
                </a:solidFill>
              </a:defRPr>
            </a:lvl3pPr>
            <a:lvl4pPr>
              <a:buClr>
                <a:srgbClr val="CCEEF2"/>
              </a:buClr>
              <a:defRPr>
                <a:solidFill>
                  <a:schemeClr val="bg1"/>
                </a:solidFill>
              </a:defRPr>
            </a:lvl4pPr>
            <a:lvl5pPr>
              <a:buClr>
                <a:srgbClr val="CCEEF2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F7C3BFA-238C-4015-BF0D-87B105C53CE4}"/>
              </a:ext>
            </a:extLst>
          </p:cNvPr>
          <p:cNvSpPr/>
          <p:nvPr/>
        </p:nvSpPr>
        <p:spPr>
          <a:xfrm>
            <a:off x="2247900" y="6586589"/>
            <a:ext cx="87312" cy="87312"/>
          </a:xfrm>
          <a:prstGeom prst="rect">
            <a:avLst/>
          </a:prstGeom>
          <a:solidFill>
            <a:srgbClr val="FF4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E1803B7-8F3F-4D8E-8E2B-CD39157FFFD9}"/>
              </a:ext>
            </a:extLst>
          </p:cNvPr>
          <p:cNvSpPr txBox="1"/>
          <p:nvPr/>
        </p:nvSpPr>
        <p:spPr>
          <a:xfrm>
            <a:off x="1130299" y="6510135"/>
            <a:ext cx="989165" cy="190500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r>
              <a:rPr lang="en-GB" sz="900" b="0" i="0" kern="1200" cap="all" baseline="0" dirty="0" err="1">
                <a:solidFill>
                  <a:schemeClr val="bg1"/>
                </a:solidFill>
                <a:latin typeface="+mj-lt"/>
                <a:ea typeface="Noto Sans" panose="020B0502040504020204" pitchFamily="34"/>
                <a:cs typeface="Noto Sans" panose="020B0502040504020204" pitchFamily="34"/>
              </a:rPr>
              <a:t>Stibo</a:t>
            </a:r>
            <a:r>
              <a:rPr lang="en-GB" sz="900" b="0" i="0" kern="1200" cap="all" baseline="0" dirty="0">
                <a:solidFill>
                  <a:schemeClr val="bg1"/>
                </a:solidFill>
                <a:latin typeface="+mj-lt"/>
                <a:ea typeface="Noto Sans" panose="020B0502040504020204" pitchFamily="34"/>
                <a:cs typeface="Noto Sans" panose="020B0502040504020204" pitchFamily="34"/>
              </a:rPr>
              <a:t> systems</a:t>
            </a:r>
            <a:endParaRPr lang="en-US" sz="900" b="0" i="0" kern="1200" cap="all" baseline="0" dirty="0">
              <a:solidFill>
                <a:schemeClr val="bg1"/>
              </a:solidFill>
              <a:latin typeface="+mj-lt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0F8AA614-57D2-47A0-8639-EB1DD3514CE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61974" y="576108"/>
            <a:ext cx="11066463" cy="220079"/>
          </a:xfrm>
          <a:prstGeom prst="rect">
            <a:avLst/>
          </a:prstGeom>
        </p:spPr>
        <p:txBody>
          <a:bodyPr lIns="0" tIns="0" rIns="0" bIns="54000" anchor="ctr">
            <a:noAutofit/>
          </a:bodyPr>
          <a:lstStyle>
            <a:lvl1pPr marL="0" indent="0">
              <a:lnSpc>
                <a:spcPts val="1600"/>
              </a:lnSpc>
              <a:buNone/>
              <a:defRPr sz="1400" b="0" strike="noStrike" cap="all" spc="30" baseline="0">
                <a:solidFill>
                  <a:srgbClr val="CCEEF2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2D5A788-D728-4F09-A931-97221FC916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975" y="762000"/>
            <a:ext cx="11066462" cy="571500"/>
          </a:xfrm>
          <a:prstGeom prst="rect">
            <a:avLst/>
          </a:prstGeom>
        </p:spPr>
        <p:txBody>
          <a:bodyPr tIns="151200" bIns="90000"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AB3F4CD-F85E-4F7B-8F66-158FE76CD562}"/>
              </a:ext>
            </a:extLst>
          </p:cNvPr>
          <p:cNvSpPr/>
          <p:nvPr userDrawn="1"/>
        </p:nvSpPr>
        <p:spPr>
          <a:xfrm>
            <a:off x="2247900" y="6586589"/>
            <a:ext cx="87312" cy="87312"/>
          </a:xfrm>
          <a:prstGeom prst="rect">
            <a:avLst/>
          </a:prstGeom>
          <a:solidFill>
            <a:srgbClr val="CCEE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E024C82-6BBC-4B8A-90F5-8B3B62871CD3}"/>
              </a:ext>
            </a:extLst>
          </p:cNvPr>
          <p:cNvSpPr txBox="1"/>
          <p:nvPr userDrawn="1"/>
        </p:nvSpPr>
        <p:spPr>
          <a:xfrm>
            <a:off x="1130299" y="6510135"/>
            <a:ext cx="989165" cy="190500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r>
              <a:rPr lang="en-GB" sz="900" b="0" i="0" kern="1200" cap="all" baseline="0" dirty="0" err="1">
                <a:solidFill>
                  <a:schemeClr val="bg1"/>
                </a:solidFill>
                <a:latin typeface="+mj-lt"/>
                <a:ea typeface="Noto Sans" panose="020B0502040504020204" pitchFamily="34"/>
                <a:cs typeface="Noto Sans" panose="020B0502040504020204" pitchFamily="34"/>
              </a:rPr>
              <a:t>Stibo</a:t>
            </a:r>
            <a:r>
              <a:rPr lang="en-GB" sz="900" b="0" i="0" kern="1200" cap="all" baseline="0" dirty="0">
                <a:solidFill>
                  <a:schemeClr val="bg1"/>
                </a:solidFill>
                <a:latin typeface="+mj-lt"/>
                <a:ea typeface="Noto Sans" panose="020B0502040504020204" pitchFamily="34"/>
                <a:cs typeface="Noto Sans" panose="020B0502040504020204" pitchFamily="34"/>
              </a:rPr>
              <a:t> systems</a:t>
            </a:r>
            <a:endParaRPr lang="en-US" sz="900" b="0" i="0" kern="1200" cap="all" baseline="0" dirty="0">
              <a:solidFill>
                <a:schemeClr val="bg1"/>
              </a:solidFill>
              <a:latin typeface="+mj-lt"/>
              <a:ea typeface="Noto Sans" panose="020B0502040504020204" pitchFamily="34"/>
              <a:cs typeface="Noto Sans" panose="020B0502040504020204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4173734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w top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40799F-E7A1-BB46-8577-69B1DA01FA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DAE12-1308-4D0F-B44E-3BFA2CD20A7C}" type="datetime1">
              <a:rPr lang="en-US" smtClean="0"/>
              <a:t>11/9/2022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B7DA2D-C9B6-634F-BCB5-AEA51F15EC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A5A6FB-5274-1B46-8572-CF96E85EF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451B8-09FD-5243-B711-3D7F096321FA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477D0DE-BE30-4E67-8E51-FAAB0D9906D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58801" y="1524000"/>
            <a:ext cx="377824" cy="381000"/>
          </a:xfrm>
          <a:solidFill>
            <a:srgbClr val="FF4E00"/>
          </a:solidFill>
        </p:spPr>
        <p:txBody>
          <a:bodyPr tIns="36000" rIns="0" bIns="36000" anchor="ctr">
            <a:norm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No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8F2022C6-277A-4E53-9D3F-B8B19EAA8DC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123950" y="1524000"/>
            <a:ext cx="10509250" cy="381000"/>
          </a:xfrm>
          <a:solidFill>
            <a:schemeClr val="bg2"/>
          </a:solidFill>
        </p:spPr>
        <p:txBody>
          <a:bodyPr lIns="180000" tIns="36000" bIns="36000" anchor="ctr"/>
          <a:lstStyle>
            <a:lvl1pPr marL="0" indent="0" algn="l"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Topic</a:t>
            </a:r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6AEA1634-5AA9-43D1-B096-CF054E38A38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8801" y="2095500"/>
            <a:ext cx="377824" cy="381000"/>
          </a:xfrm>
          <a:solidFill>
            <a:srgbClr val="FF4E00"/>
          </a:solidFill>
        </p:spPr>
        <p:txBody>
          <a:bodyPr tIns="36000" rIns="0" bIns="36000" anchor="ctr">
            <a:norm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No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79C74D4B-8ACF-48B2-8682-41DE98860BE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123950" y="2095500"/>
            <a:ext cx="10509250" cy="381000"/>
          </a:xfrm>
          <a:solidFill>
            <a:schemeClr val="bg2"/>
          </a:solidFill>
        </p:spPr>
        <p:txBody>
          <a:bodyPr lIns="180000" tIns="36000" bIns="36000" anchor="ctr"/>
          <a:lstStyle>
            <a:lvl1pPr marL="0" indent="0" algn="l"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Topic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F785F795-C78E-42E7-8E36-766847C2091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58801" y="2667000"/>
            <a:ext cx="377824" cy="381000"/>
          </a:xfrm>
          <a:solidFill>
            <a:srgbClr val="FF4E00"/>
          </a:solidFill>
        </p:spPr>
        <p:txBody>
          <a:bodyPr tIns="36000" rIns="0" bIns="36000" anchor="ctr">
            <a:norm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No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EC54CAA4-7C8A-45CB-B1DE-2864394047E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123950" y="2667000"/>
            <a:ext cx="10509250" cy="381000"/>
          </a:xfrm>
          <a:solidFill>
            <a:schemeClr val="bg2"/>
          </a:solidFill>
        </p:spPr>
        <p:txBody>
          <a:bodyPr lIns="180000" tIns="36000" bIns="36000" anchor="ctr"/>
          <a:lstStyle>
            <a:lvl1pPr marL="0" indent="0" algn="l"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Topic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78B09F8C-A763-4BD9-8E6C-CD50D1FABE3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58801" y="3238500"/>
            <a:ext cx="377824" cy="381000"/>
          </a:xfrm>
          <a:solidFill>
            <a:srgbClr val="FF4E00"/>
          </a:solidFill>
        </p:spPr>
        <p:txBody>
          <a:bodyPr tIns="36000" rIns="0" bIns="36000" anchor="ctr">
            <a:norm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No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E307F400-DC55-4264-BB59-023FA805D68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123950" y="3238500"/>
            <a:ext cx="10509250" cy="381000"/>
          </a:xfrm>
          <a:solidFill>
            <a:schemeClr val="bg2"/>
          </a:solidFill>
        </p:spPr>
        <p:txBody>
          <a:bodyPr lIns="180000" tIns="36000" bIns="36000" anchor="ctr"/>
          <a:lstStyle>
            <a:lvl1pPr marL="0" indent="0" algn="l"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Topic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870FCC84-94AE-413A-9EDB-630AB17A51A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58801" y="3810000"/>
            <a:ext cx="377824" cy="381000"/>
          </a:xfrm>
          <a:solidFill>
            <a:srgbClr val="FF4E00"/>
          </a:solidFill>
        </p:spPr>
        <p:txBody>
          <a:bodyPr tIns="36000" rIns="0" bIns="36000" anchor="ctr">
            <a:norm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No</a:t>
            </a:r>
          </a:p>
        </p:txBody>
      </p:sp>
      <p:sp>
        <p:nvSpPr>
          <p:cNvPr id="25" name="Text Placeholder 11">
            <a:extLst>
              <a:ext uri="{FF2B5EF4-FFF2-40B4-BE49-F238E27FC236}">
                <a16:creationId xmlns:a16="http://schemas.microsoft.com/office/drawing/2014/main" id="{77A8736D-F2DB-4095-A22F-7710E7E1373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123950" y="3810000"/>
            <a:ext cx="10509250" cy="381000"/>
          </a:xfrm>
          <a:solidFill>
            <a:schemeClr val="bg2"/>
          </a:solidFill>
        </p:spPr>
        <p:txBody>
          <a:bodyPr lIns="180000" tIns="36000" bIns="36000" anchor="ctr"/>
          <a:lstStyle>
            <a:lvl1pPr marL="0" indent="0" algn="l"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Topic</a:t>
            </a:r>
          </a:p>
        </p:txBody>
      </p: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878093A1-D959-4A75-BE9B-8C1305011F0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58801" y="4381500"/>
            <a:ext cx="377824" cy="381000"/>
          </a:xfrm>
          <a:solidFill>
            <a:srgbClr val="FF4E00"/>
          </a:solidFill>
        </p:spPr>
        <p:txBody>
          <a:bodyPr tIns="36000" rIns="0" bIns="36000" anchor="ctr">
            <a:norm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No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DDA37B1C-F2C3-4A54-98A4-50BDE7D83A8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123950" y="4381500"/>
            <a:ext cx="10509250" cy="381000"/>
          </a:xfrm>
          <a:solidFill>
            <a:schemeClr val="bg2"/>
          </a:solidFill>
        </p:spPr>
        <p:txBody>
          <a:bodyPr lIns="180000" tIns="36000" bIns="36000" anchor="ctr"/>
          <a:lstStyle>
            <a:lvl1pPr marL="0" indent="0" algn="l"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Topic</a:t>
            </a:r>
          </a:p>
        </p:txBody>
      </p:sp>
      <p:sp>
        <p:nvSpPr>
          <p:cNvPr id="30" name="Text Placeholder 11">
            <a:extLst>
              <a:ext uri="{FF2B5EF4-FFF2-40B4-BE49-F238E27FC236}">
                <a16:creationId xmlns:a16="http://schemas.microsoft.com/office/drawing/2014/main" id="{F60F4C0F-146E-4B96-B44A-B40E5372B25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58801" y="4953000"/>
            <a:ext cx="377824" cy="381000"/>
          </a:xfrm>
          <a:solidFill>
            <a:srgbClr val="FF4E00"/>
          </a:solidFill>
        </p:spPr>
        <p:txBody>
          <a:bodyPr tIns="36000" rIns="0" bIns="36000" anchor="ctr">
            <a:norm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No</a:t>
            </a:r>
          </a:p>
        </p:txBody>
      </p:sp>
      <p:sp>
        <p:nvSpPr>
          <p:cNvPr id="31" name="Text Placeholder 11">
            <a:extLst>
              <a:ext uri="{FF2B5EF4-FFF2-40B4-BE49-F238E27FC236}">
                <a16:creationId xmlns:a16="http://schemas.microsoft.com/office/drawing/2014/main" id="{515C5935-E0D1-492C-AA17-6FF69048CD8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123950" y="4953000"/>
            <a:ext cx="10509250" cy="381000"/>
          </a:xfrm>
          <a:solidFill>
            <a:schemeClr val="bg2"/>
          </a:solidFill>
        </p:spPr>
        <p:txBody>
          <a:bodyPr lIns="180000" tIns="36000" bIns="36000" anchor="ctr"/>
          <a:lstStyle>
            <a:lvl1pPr marL="0" indent="0" algn="l"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Topic</a:t>
            </a:r>
          </a:p>
        </p:txBody>
      </p:sp>
      <p:sp>
        <p:nvSpPr>
          <p:cNvPr id="33" name="Text Placeholder 11">
            <a:extLst>
              <a:ext uri="{FF2B5EF4-FFF2-40B4-BE49-F238E27FC236}">
                <a16:creationId xmlns:a16="http://schemas.microsoft.com/office/drawing/2014/main" id="{32979E12-9EBE-41A0-A9CE-B19F191FEE0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58801" y="5524500"/>
            <a:ext cx="377824" cy="381000"/>
          </a:xfrm>
          <a:solidFill>
            <a:srgbClr val="FF4E00"/>
          </a:solidFill>
        </p:spPr>
        <p:txBody>
          <a:bodyPr tIns="36000" rIns="0" bIns="36000" anchor="ctr">
            <a:norm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No</a:t>
            </a:r>
          </a:p>
        </p:txBody>
      </p:sp>
      <p:sp>
        <p:nvSpPr>
          <p:cNvPr id="34" name="Text Placeholder 11">
            <a:extLst>
              <a:ext uri="{FF2B5EF4-FFF2-40B4-BE49-F238E27FC236}">
                <a16:creationId xmlns:a16="http://schemas.microsoft.com/office/drawing/2014/main" id="{B5AC3EAB-D3FF-404D-96B8-71AC52569B6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123950" y="5524500"/>
            <a:ext cx="10509250" cy="381000"/>
          </a:xfrm>
          <a:solidFill>
            <a:schemeClr val="bg2"/>
          </a:solidFill>
        </p:spPr>
        <p:txBody>
          <a:bodyPr lIns="180000" tIns="36000" bIns="36000" anchor="ctr"/>
          <a:lstStyle>
            <a:lvl1pPr marL="0" indent="0" algn="l"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Topic</a:t>
            </a:r>
          </a:p>
        </p:txBody>
      </p:sp>
      <p:sp>
        <p:nvSpPr>
          <p:cNvPr id="23" name="Text Placeholder 6">
            <a:extLst>
              <a:ext uri="{FF2B5EF4-FFF2-40B4-BE49-F238E27FC236}">
                <a16:creationId xmlns:a16="http://schemas.microsoft.com/office/drawing/2014/main" id="{FFD4266B-31A9-4483-93E2-A052F82ABFC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61974" y="1025180"/>
            <a:ext cx="11066463" cy="187486"/>
          </a:xfrm>
          <a:prstGeom prst="rect">
            <a:avLst/>
          </a:prstGeom>
        </p:spPr>
        <p:txBody>
          <a:bodyPr lIns="0" tIns="0" rIns="0" bIns="54000" anchor="ctr">
            <a:noAutofit/>
          </a:bodyPr>
          <a:lstStyle>
            <a:lvl1pPr marL="0" indent="0">
              <a:lnSpc>
                <a:spcPts val="1600"/>
              </a:lnSpc>
              <a:buNone/>
              <a:defRPr sz="1400" b="0" strike="noStrike" cap="all" spc="30" baseline="0">
                <a:solidFill>
                  <a:srgbClr val="FF4E00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DATE, Venue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B05150-C2BA-45C1-BE58-06614E671F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1975" y="381001"/>
            <a:ext cx="11066462" cy="5715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Agenda header</a:t>
            </a:r>
          </a:p>
        </p:txBody>
      </p:sp>
    </p:spTree>
    <p:extLst>
      <p:ext uri="{BB962C8B-B14F-4D97-AF65-F5344CB8AC3E}">
        <p14:creationId xmlns:p14="http://schemas.microsoft.com/office/powerpoint/2010/main" val="1494281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w topics and spea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40799F-E7A1-BB46-8577-69B1DA01FA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26947D-32E5-4342-87B4-D73A54CEBD54}" type="datetime1">
              <a:rPr lang="en-US" smtClean="0"/>
              <a:t>11/9/2022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B7DA2D-C9B6-634F-BCB5-AEA51F15EC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A5A6FB-5274-1B46-8572-CF96E85EF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451B8-09FD-5243-B711-3D7F096321FA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477D0DE-BE30-4E67-8E51-FAAB0D9906D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58801" y="1524000"/>
            <a:ext cx="377824" cy="381600"/>
          </a:xfrm>
          <a:solidFill>
            <a:srgbClr val="FF4E00"/>
          </a:solidFill>
        </p:spPr>
        <p:txBody>
          <a:bodyPr tIns="36000" rIns="0" bIns="36000" anchor="ctr">
            <a:norm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No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8F2022C6-277A-4E53-9D3F-B8B19EAA8DC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123950" y="1524000"/>
            <a:ext cx="7691438" cy="381600"/>
          </a:xfrm>
          <a:solidFill>
            <a:schemeClr val="bg2"/>
          </a:solidFill>
        </p:spPr>
        <p:txBody>
          <a:bodyPr lIns="180000" tIns="36000" bIns="36000" anchor="ctr"/>
          <a:lstStyle>
            <a:lvl1pPr marL="0" indent="0" algn="l"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Topic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4EFE69E5-46D6-4D89-B2CE-C46D9109162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002713" y="1524000"/>
            <a:ext cx="2624484" cy="381600"/>
          </a:xfrm>
          <a:solidFill>
            <a:schemeClr val="bg2"/>
          </a:solidFill>
        </p:spPr>
        <p:txBody>
          <a:bodyPr lIns="180000" tIns="36000" bIns="36000" anchor="ctr">
            <a:normAutofit/>
          </a:bodyPr>
          <a:lstStyle>
            <a:lvl1pPr marL="0" indent="0" algn="l"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</a:t>
            </a:r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6AEA1634-5AA9-43D1-B096-CF054E38A38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8801" y="2095500"/>
            <a:ext cx="377824" cy="381600"/>
          </a:xfrm>
          <a:solidFill>
            <a:srgbClr val="FF4E00"/>
          </a:solidFill>
        </p:spPr>
        <p:txBody>
          <a:bodyPr tIns="36000" rIns="0" bIns="36000" anchor="ctr">
            <a:norm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No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79C74D4B-8ACF-48B2-8682-41DE98860BE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123950" y="2095500"/>
            <a:ext cx="7691438" cy="381600"/>
          </a:xfrm>
          <a:solidFill>
            <a:schemeClr val="bg2"/>
          </a:solidFill>
        </p:spPr>
        <p:txBody>
          <a:bodyPr lIns="180000" tIns="36000" bIns="36000" anchor="ctr"/>
          <a:lstStyle>
            <a:lvl1pPr marL="0" indent="0" algn="l"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Topic</a:t>
            </a:r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CD89AE1E-AAAD-44D9-9714-57EE6AB3456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003571" y="2095500"/>
            <a:ext cx="2624484" cy="381600"/>
          </a:xfrm>
          <a:solidFill>
            <a:schemeClr val="bg2"/>
          </a:solidFill>
        </p:spPr>
        <p:txBody>
          <a:bodyPr lIns="180000" tIns="36000" bIns="36000" anchor="ctr">
            <a:normAutofit/>
          </a:bodyPr>
          <a:lstStyle>
            <a:lvl1pPr marL="0" indent="0" algn="l"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F785F795-C78E-42E7-8E36-766847C2091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58801" y="2667000"/>
            <a:ext cx="377824" cy="381600"/>
          </a:xfrm>
          <a:solidFill>
            <a:srgbClr val="FF4E00"/>
          </a:solidFill>
        </p:spPr>
        <p:txBody>
          <a:bodyPr tIns="36000" rIns="0" bIns="36000" anchor="ctr">
            <a:norm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No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EC54CAA4-7C8A-45CB-B1DE-2864394047E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123950" y="2667000"/>
            <a:ext cx="7691438" cy="381600"/>
          </a:xfrm>
          <a:solidFill>
            <a:schemeClr val="bg2"/>
          </a:solidFill>
        </p:spPr>
        <p:txBody>
          <a:bodyPr lIns="180000" tIns="36000" bIns="36000" anchor="ctr"/>
          <a:lstStyle>
            <a:lvl1pPr marL="0" indent="0" algn="l"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Topic</a:t>
            </a:r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C62DB6FF-1ECE-41C9-8E7D-E131B5DD832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004429" y="2667000"/>
            <a:ext cx="2624484" cy="381600"/>
          </a:xfrm>
          <a:solidFill>
            <a:schemeClr val="bg2"/>
          </a:solidFill>
        </p:spPr>
        <p:txBody>
          <a:bodyPr lIns="180000" tIns="36000" bIns="36000" anchor="ctr">
            <a:normAutofit/>
          </a:bodyPr>
          <a:lstStyle>
            <a:lvl1pPr marL="0" indent="0" algn="l"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78B09F8C-A763-4BD9-8E6C-CD50D1FABE3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58801" y="3238500"/>
            <a:ext cx="377824" cy="381600"/>
          </a:xfrm>
          <a:solidFill>
            <a:srgbClr val="FF4E00"/>
          </a:solidFill>
        </p:spPr>
        <p:txBody>
          <a:bodyPr tIns="36000" rIns="0" bIns="36000" anchor="ctr">
            <a:norm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No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E307F400-DC55-4264-BB59-023FA805D68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123950" y="3238500"/>
            <a:ext cx="7691438" cy="381600"/>
          </a:xfrm>
          <a:solidFill>
            <a:schemeClr val="bg2"/>
          </a:solidFill>
        </p:spPr>
        <p:txBody>
          <a:bodyPr lIns="180000" tIns="36000" bIns="36000" anchor="ctr"/>
          <a:lstStyle>
            <a:lvl1pPr marL="0" indent="0" algn="l"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Topic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3DF760ED-70FE-4538-8A61-4DA7B08E086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005287" y="3238500"/>
            <a:ext cx="2624484" cy="381600"/>
          </a:xfrm>
          <a:solidFill>
            <a:schemeClr val="bg2"/>
          </a:solidFill>
        </p:spPr>
        <p:txBody>
          <a:bodyPr lIns="180000" tIns="36000" bIns="36000" anchor="ctr">
            <a:normAutofit/>
          </a:bodyPr>
          <a:lstStyle>
            <a:lvl1pPr marL="0" indent="0" algn="l"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870FCC84-94AE-413A-9EDB-630AB17A51A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58801" y="3810000"/>
            <a:ext cx="377824" cy="381600"/>
          </a:xfrm>
          <a:solidFill>
            <a:srgbClr val="FF4E00"/>
          </a:solidFill>
        </p:spPr>
        <p:txBody>
          <a:bodyPr tIns="36000" rIns="0" bIns="36000" anchor="ctr">
            <a:norm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No</a:t>
            </a:r>
          </a:p>
        </p:txBody>
      </p:sp>
      <p:sp>
        <p:nvSpPr>
          <p:cNvPr id="25" name="Text Placeholder 11">
            <a:extLst>
              <a:ext uri="{FF2B5EF4-FFF2-40B4-BE49-F238E27FC236}">
                <a16:creationId xmlns:a16="http://schemas.microsoft.com/office/drawing/2014/main" id="{77A8736D-F2DB-4095-A22F-7710E7E1373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123950" y="3810000"/>
            <a:ext cx="7691438" cy="381600"/>
          </a:xfrm>
          <a:solidFill>
            <a:schemeClr val="bg2"/>
          </a:solidFill>
        </p:spPr>
        <p:txBody>
          <a:bodyPr lIns="180000" tIns="36000" bIns="36000" anchor="ctr"/>
          <a:lstStyle>
            <a:lvl1pPr marL="0" indent="0" algn="l"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Topic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9C8CFC91-3E8E-4830-95B5-5773CE82B06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006145" y="3810000"/>
            <a:ext cx="2624484" cy="381600"/>
          </a:xfrm>
          <a:solidFill>
            <a:schemeClr val="bg2"/>
          </a:solidFill>
        </p:spPr>
        <p:txBody>
          <a:bodyPr lIns="180000" tIns="36000" bIns="36000" anchor="ctr">
            <a:normAutofit/>
          </a:bodyPr>
          <a:lstStyle>
            <a:lvl1pPr marL="0" indent="0" algn="l"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</a:t>
            </a:r>
          </a:p>
        </p:txBody>
      </p: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878093A1-D959-4A75-BE9B-8C1305011F0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58801" y="4381500"/>
            <a:ext cx="377824" cy="381600"/>
          </a:xfrm>
          <a:solidFill>
            <a:srgbClr val="FF4E00"/>
          </a:solidFill>
        </p:spPr>
        <p:txBody>
          <a:bodyPr tIns="36000" rIns="0" bIns="36000" anchor="ctr">
            <a:norm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No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DDA37B1C-F2C3-4A54-98A4-50BDE7D83A8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123950" y="4381500"/>
            <a:ext cx="7691438" cy="381600"/>
          </a:xfrm>
          <a:solidFill>
            <a:schemeClr val="bg2"/>
          </a:solidFill>
        </p:spPr>
        <p:txBody>
          <a:bodyPr lIns="180000" tIns="36000" bIns="36000" anchor="ctr"/>
          <a:lstStyle>
            <a:lvl1pPr marL="0" indent="0" algn="l"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Topic</a:t>
            </a:r>
          </a:p>
        </p:txBody>
      </p:sp>
      <p:sp>
        <p:nvSpPr>
          <p:cNvPr id="29" name="Text Placeholder 11">
            <a:extLst>
              <a:ext uri="{FF2B5EF4-FFF2-40B4-BE49-F238E27FC236}">
                <a16:creationId xmlns:a16="http://schemas.microsoft.com/office/drawing/2014/main" id="{E17BC7EC-2CF6-47F2-9E6F-9F8B40BEB71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007003" y="4381500"/>
            <a:ext cx="2624484" cy="381600"/>
          </a:xfrm>
          <a:solidFill>
            <a:schemeClr val="bg2"/>
          </a:solidFill>
        </p:spPr>
        <p:txBody>
          <a:bodyPr lIns="180000" tIns="36000" bIns="36000" anchor="ctr">
            <a:normAutofit/>
          </a:bodyPr>
          <a:lstStyle>
            <a:lvl1pPr marL="0" indent="0" algn="l"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</a:t>
            </a:r>
          </a:p>
        </p:txBody>
      </p:sp>
      <p:sp>
        <p:nvSpPr>
          <p:cNvPr id="30" name="Text Placeholder 11">
            <a:extLst>
              <a:ext uri="{FF2B5EF4-FFF2-40B4-BE49-F238E27FC236}">
                <a16:creationId xmlns:a16="http://schemas.microsoft.com/office/drawing/2014/main" id="{F60F4C0F-146E-4B96-B44A-B40E5372B25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58801" y="4953000"/>
            <a:ext cx="377824" cy="381600"/>
          </a:xfrm>
          <a:solidFill>
            <a:srgbClr val="FF4E00"/>
          </a:solidFill>
        </p:spPr>
        <p:txBody>
          <a:bodyPr tIns="36000" rIns="0" bIns="36000" anchor="ctr">
            <a:norm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No</a:t>
            </a:r>
          </a:p>
        </p:txBody>
      </p:sp>
      <p:sp>
        <p:nvSpPr>
          <p:cNvPr id="31" name="Text Placeholder 11">
            <a:extLst>
              <a:ext uri="{FF2B5EF4-FFF2-40B4-BE49-F238E27FC236}">
                <a16:creationId xmlns:a16="http://schemas.microsoft.com/office/drawing/2014/main" id="{515C5935-E0D1-492C-AA17-6FF69048CD8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123950" y="4953000"/>
            <a:ext cx="7691438" cy="381600"/>
          </a:xfrm>
          <a:solidFill>
            <a:schemeClr val="bg2"/>
          </a:solidFill>
        </p:spPr>
        <p:txBody>
          <a:bodyPr lIns="180000" tIns="36000" bIns="36000" anchor="ctr"/>
          <a:lstStyle>
            <a:lvl1pPr marL="0" indent="0" algn="l"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Topic</a:t>
            </a:r>
          </a:p>
        </p:txBody>
      </p:sp>
      <p:sp>
        <p:nvSpPr>
          <p:cNvPr id="32" name="Text Placeholder 11">
            <a:extLst>
              <a:ext uri="{FF2B5EF4-FFF2-40B4-BE49-F238E27FC236}">
                <a16:creationId xmlns:a16="http://schemas.microsoft.com/office/drawing/2014/main" id="{7E33AFFD-8A0E-4EE8-8211-355324C6708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007861" y="4953000"/>
            <a:ext cx="2624484" cy="381600"/>
          </a:xfrm>
          <a:solidFill>
            <a:schemeClr val="bg2"/>
          </a:solidFill>
        </p:spPr>
        <p:txBody>
          <a:bodyPr lIns="180000" tIns="36000" bIns="36000" anchor="ctr">
            <a:normAutofit/>
          </a:bodyPr>
          <a:lstStyle>
            <a:lvl1pPr marL="0" indent="0" algn="l"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</a:t>
            </a:r>
          </a:p>
        </p:txBody>
      </p:sp>
      <p:sp>
        <p:nvSpPr>
          <p:cNvPr id="33" name="Text Placeholder 11">
            <a:extLst>
              <a:ext uri="{FF2B5EF4-FFF2-40B4-BE49-F238E27FC236}">
                <a16:creationId xmlns:a16="http://schemas.microsoft.com/office/drawing/2014/main" id="{32979E12-9EBE-41A0-A9CE-B19F191FEE0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58801" y="5524500"/>
            <a:ext cx="377824" cy="381600"/>
          </a:xfrm>
          <a:solidFill>
            <a:srgbClr val="FF4E00"/>
          </a:solidFill>
        </p:spPr>
        <p:txBody>
          <a:bodyPr tIns="36000" rIns="0" bIns="36000" anchor="ctr">
            <a:norm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No</a:t>
            </a:r>
          </a:p>
        </p:txBody>
      </p:sp>
      <p:sp>
        <p:nvSpPr>
          <p:cNvPr id="34" name="Text Placeholder 11">
            <a:extLst>
              <a:ext uri="{FF2B5EF4-FFF2-40B4-BE49-F238E27FC236}">
                <a16:creationId xmlns:a16="http://schemas.microsoft.com/office/drawing/2014/main" id="{B5AC3EAB-D3FF-404D-96B8-71AC52569B6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123950" y="5524500"/>
            <a:ext cx="7691438" cy="381600"/>
          </a:xfrm>
          <a:solidFill>
            <a:schemeClr val="bg2"/>
          </a:solidFill>
        </p:spPr>
        <p:txBody>
          <a:bodyPr lIns="180000" tIns="36000" bIns="36000" anchor="ctr"/>
          <a:lstStyle>
            <a:lvl1pPr marL="0" indent="0" algn="l"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Topic</a:t>
            </a:r>
          </a:p>
        </p:txBody>
      </p:sp>
      <p:sp>
        <p:nvSpPr>
          <p:cNvPr id="35" name="Text Placeholder 11">
            <a:extLst>
              <a:ext uri="{FF2B5EF4-FFF2-40B4-BE49-F238E27FC236}">
                <a16:creationId xmlns:a16="http://schemas.microsoft.com/office/drawing/2014/main" id="{F1315C5E-0CFC-46DC-9759-56FD9A8B6778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008716" y="5524500"/>
            <a:ext cx="2624484" cy="381600"/>
          </a:xfrm>
          <a:solidFill>
            <a:schemeClr val="bg2"/>
          </a:solidFill>
        </p:spPr>
        <p:txBody>
          <a:bodyPr lIns="180000" tIns="36000" bIns="36000" anchor="ctr">
            <a:normAutofit/>
          </a:bodyPr>
          <a:lstStyle>
            <a:lvl1pPr marL="0" indent="0" algn="l"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</a:t>
            </a:r>
          </a:p>
        </p:txBody>
      </p:sp>
      <p:sp>
        <p:nvSpPr>
          <p:cNvPr id="36" name="Text Placeholder 6">
            <a:extLst>
              <a:ext uri="{FF2B5EF4-FFF2-40B4-BE49-F238E27FC236}">
                <a16:creationId xmlns:a16="http://schemas.microsoft.com/office/drawing/2014/main" id="{6D5A42EB-CC21-4E60-A413-D1DF184050E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61974" y="1025180"/>
            <a:ext cx="11066463" cy="187486"/>
          </a:xfrm>
          <a:prstGeom prst="rect">
            <a:avLst/>
          </a:prstGeom>
        </p:spPr>
        <p:txBody>
          <a:bodyPr lIns="0" tIns="0" rIns="0" bIns="54000" anchor="ctr">
            <a:noAutofit/>
          </a:bodyPr>
          <a:lstStyle>
            <a:lvl1pPr marL="0" indent="0">
              <a:lnSpc>
                <a:spcPts val="1600"/>
              </a:lnSpc>
              <a:buNone/>
              <a:defRPr sz="1400" b="0" strike="noStrike" cap="all" spc="30" baseline="0">
                <a:solidFill>
                  <a:srgbClr val="FF4E00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DATE, Venue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F2B132-FE03-45CC-86E3-E18AFB9D653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1975" y="381001"/>
            <a:ext cx="11066462" cy="571500"/>
          </a:xfrm>
        </p:spPr>
        <p:txBody>
          <a:bodyPr/>
          <a:lstStyle/>
          <a:p>
            <a:r>
              <a:rPr lang="en-US" dirty="0"/>
              <a:t>Agenda header</a:t>
            </a:r>
          </a:p>
        </p:txBody>
      </p:sp>
    </p:spTree>
    <p:extLst>
      <p:ext uri="{BB962C8B-B14F-4D97-AF65-F5344CB8AC3E}">
        <p14:creationId xmlns:p14="http://schemas.microsoft.com/office/powerpoint/2010/main" val="1013217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w topics, time and spea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40799F-E7A1-BB46-8577-69B1DA01FA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23C6D-306E-4310-B47D-F6E5DDA4A74A}" type="datetime1">
              <a:rPr lang="en-US" smtClean="0"/>
              <a:t>11/9/2022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B7DA2D-C9B6-634F-BCB5-AEA51F15EC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A5A6FB-5274-1B46-8572-CF96E85EF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451B8-09FD-5243-B711-3D7F096321FA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477D0DE-BE30-4E67-8E51-FAAB0D9906D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58801" y="1524000"/>
            <a:ext cx="377824" cy="381600"/>
          </a:xfrm>
          <a:solidFill>
            <a:srgbClr val="FF4E00"/>
          </a:solidFill>
        </p:spPr>
        <p:txBody>
          <a:bodyPr tIns="36000" rIns="0" bIns="36000" anchor="ctr">
            <a:norm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No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8F2022C6-277A-4E53-9D3F-B8B19EAA8DC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123950" y="1524000"/>
            <a:ext cx="6753225" cy="381600"/>
          </a:xfrm>
          <a:solidFill>
            <a:schemeClr val="bg2"/>
          </a:solidFill>
        </p:spPr>
        <p:txBody>
          <a:bodyPr lIns="180000" tIns="36000" bIns="36000" anchor="ctr"/>
          <a:lstStyle>
            <a:lvl1pPr marL="0" indent="0" algn="l"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Topic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4EFE69E5-46D6-4D89-B2CE-C46D9109162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002713" y="1524000"/>
            <a:ext cx="2624484" cy="381600"/>
          </a:xfrm>
          <a:solidFill>
            <a:schemeClr val="bg2"/>
          </a:solidFill>
        </p:spPr>
        <p:txBody>
          <a:bodyPr lIns="180000" tIns="36000" bIns="36000" anchor="ctr">
            <a:normAutofit/>
          </a:bodyPr>
          <a:lstStyle>
            <a:lvl1pPr marL="0" indent="0" algn="l"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</a:t>
            </a:r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6AEA1634-5AA9-43D1-B096-CF054E38A38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8801" y="2095500"/>
            <a:ext cx="377824" cy="381600"/>
          </a:xfrm>
          <a:solidFill>
            <a:srgbClr val="FF4E00"/>
          </a:solidFill>
        </p:spPr>
        <p:txBody>
          <a:bodyPr tIns="36000" rIns="0" bIns="36000" anchor="ctr">
            <a:norm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No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79C74D4B-8ACF-48B2-8682-41DE98860BE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123950" y="2095500"/>
            <a:ext cx="6753225" cy="381600"/>
          </a:xfrm>
          <a:solidFill>
            <a:schemeClr val="bg2"/>
          </a:solidFill>
        </p:spPr>
        <p:txBody>
          <a:bodyPr lIns="180000" tIns="36000" bIns="36000" anchor="ctr"/>
          <a:lstStyle>
            <a:lvl1pPr marL="0" indent="0" algn="l"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Topic</a:t>
            </a:r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CD89AE1E-AAAD-44D9-9714-57EE6AB3456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002713" y="2095500"/>
            <a:ext cx="2624484" cy="381600"/>
          </a:xfrm>
          <a:solidFill>
            <a:schemeClr val="bg2"/>
          </a:solidFill>
        </p:spPr>
        <p:txBody>
          <a:bodyPr lIns="180000" tIns="36000" bIns="36000" anchor="ctr">
            <a:normAutofit/>
          </a:bodyPr>
          <a:lstStyle>
            <a:lvl1pPr marL="0" indent="0" algn="l"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F785F795-C78E-42E7-8E36-766847C2091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58801" y="2667000"/>
            <a:ext cx="377824" cy="381600"/>
          </a:xfrm>
          <a:solidFill>
            <a:srgbClr val="FF4E00"/>
          </a:solidFill>
        </p:spPr>
        <p:txBody>
          <a:bodyPr tIns="36000" rIns="0" bIns="36000" anchor="ctr">
            <a:norm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No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EC54CAA4-7C8A-45CB-B1DE-2864394047E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123950" y="2667000"/>
            <a:ext cx="6753225" cy="381600"/>
          </a:xfrm>
          <a:solidFill>
            <a:schemeClr val="bg2"/>
          </a:solidFill>
        </p:spPr>
        <p:txBody>
          <a:bodyPr lIns="180000" tIns="36000" bIns="36000" anchor="ctr"/>
          <a:lstStyle>
            <a:lvl1pPr marL="0" indent="0" algn="l"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Topic</a:t>
            </a:r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C62DB6FF-1ECE-41C9-8E7D-E131B5DD832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002713" y="2667000"/>
            <a:ext cx="2624484" cy="381600"/>
          </a:xfrm>
          <a:solidFill>
            <a:schemeClr val="bg2"/>
          </a:solidFill>
        </p:spPr>
        <p:txBody>
          <a:bodyPr lIns="180000" tIns="36000" bIns="36000" anchor="ctr">
            <a:normAutofit/>
          </a:bodyPr>
          <a:lstStyle>
            <a:lvl1pPr marL="0" indent="0" algn="l"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78B09F8C-A763-4BD9-8E6C-CD50D1FABE3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58801" y="3238500"/>
            <a:ext cx="377824" cy="381600"/>
          </a:xfrm>
          <a:solidFill>
            <a:srgbClr val="FF4E00"/>
          </a:solidFill>
        </p:spPr>
        <p:txBody>
          <a:bodyPr tIns="36000" rIns="0" bIns="36000" anchor="ctr">
            <a:norm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No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E307F400-DC55-4264-BB59-023FA805D68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123950" y="3238500"/>
            <a:ext cx="6753225" cy="381600"/>
          </a:xfrm>
          <a:solidFill>
            <a:schemeClr val="bg2"/>
          </a:solidFill>
        </p:spPr>
        <p:txBody>
          <a:bodyPr lIns="180000" tIns="36000" bIns="36000" anchor="ctr"/>
          <a:lstStyle>
            <a:lvl1pPr marL="0" indent="0" algn="l"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Topic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3DF760ED-70FE-4538-8A61-4DA7B08E086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002713" y="3238500"/>
            <a:ext cx="2624484" cy="381600"/>
          </a:xfrm>
          <a:solidFill>
            <a:schemeClr val="bg2"/>
          </a:solidFill>
        </p:spPr>
        <p:txBody>
          <a:bodyPr lIns="180000" tIns="36000" bIns="36000" anchor="ctr">
            <a:normAutofit/>
          </a:bodyPr>
          <a:lstStyle>
            <a:lvl1pPr marL="0" indent="0" algn="l"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870FCC84-94AE-413A-9EDB-630AB17A51A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58801" y="3810000"/>
            <a:ext cx="377824" cy="381600"/>
          </a:xfrm>
          <a:solidFill>
            <a:srgbClr val="FF4E00"/>
          </a:solidFill>
        </p:spPr>
        <p:txBody>
          <a:bodyPr tIns="36000" rIns="0" bIns="36000" anchor="ctr">
            <a:norm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No</a:t>
            </a:r>
          </a:p>
        </p:txBody>
      </p:sp>
      <p:sp>
        <p:nvSpPr>
          <p:cNvPr id="25" name="Text Placeholder 11">
            <a:extLst>
              <a:ext uri="{FF2B5EF4-FFF2-40B4-BE49-F238E27FC236}">
                <a16:creationId xmlns:a16="http://schemas.microsoft.com/office/drawing/2014/main" id="{77A8736D-F2DB-4095-A22F-7710E7E1373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123950" y="3810000"/>
            <a:ext cx="6753225" cy="381600"/>
          </a:xfrm>
          <a:solidFill>
            <a:schemeClr val="bg2"/>
          </a:solidFill>
        </p:spPr>
        <p:txBody>
          <a:bodyPr lIns="180000" tIns="36000" bIns="36000" anchor="ctr"/>
          <a:lstStyle>
            <a:lvl1pPr marL="0" indent="0" algn="l"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Topic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9C8CFC91-3E8E-4830-95B5-5773CE82B06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002713" y="3810000"/>
            <a:ext cx="2624484" cy="381600"/>
          </a:xfrm>
          <a:solidFill>
            <a:schemeClr val="bg2"/>
          </a:solidFill>
        </p:spPr>
        <p:txBody>
          <a:bodyPr lIns="180000" tIns="36000" bIns="36000" anchor="ctr">
            <a:normAutofit/>
          </a:bodyPr>
          <a:lstStyle>
            <a:lvl1pPr marL="0" indent="0" algn="l"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</a:t>
            </a:r>
          </a:p>
        </p:txBody>
      </p: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878093A1-D959-4A75-BE9B-8C1305011F0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58801" y="4381500"/>
            <a:ext cx="377824" cy="381600"/>
          </a:xfrm>
          <a:solidFill>
            <a:srgbClr val="FF4E00"/>
          </a:solidFill>
        </p:spPr>
        <p:txBody>
          <a:bodyPr tIns="36000" rIns="0" bIns="36000" anchor="ctr">
            <a:norm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No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DDA37B1C-F2C3-4A54-98A4-50BDE7D83A8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123950" y="4381500"/>
            <a:ext cx="6753225" cy="381600"/>
          </a:xfrm>
          <a:solidFill>
            <a:schemeClr val="bg2"/>
          </a:solidFill>
        </p:spPr>
        <p:txBody>
          <a:bodyPr lIns="180000" tIns="36000" bIns="36000" anchor="ctr"/>
          <a:lstStyle>
            <a:lvl1pPr marL="0" indent="0" algn="l"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Topic</a:t>
            </a:r>
          </a:p>
        </p:txBody>
      </p:sp>
      <p:sp>
        <p:nvSpPr>
          <p:cNvPr id="29" name="Text Placeholder 11">
            <a:extLst>
              <a:ext uri="{FF2B5EF4-FFF2-40B4-BE49-F238E27FC236}">
                <a16:creationId xmlns:a16="http://schemas.microsoft.com/office/drawing/2014/main" id="{E17BC7EC-2CF6-47F2-9E6F-9F8B40BEB71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002713" y="4381500"/>
            <a:ext cx="2624484" cy="381600"/>
          </a:xfrm>
          <a:solidFill>
            <a:schemeClr val="bg2"/>
          </a:solidFill>
        </p:spPr>
        <p:txBody>
          <a:bodyPr lIns="180000" tIns="36000" bIns="36000" anchor="ctr">
            <a:normAutofit/>
          </a:bodyPr>
          <a:lstStyle>
            <a:lvl1pPr marL="0" indent="0" algn="l"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</a:t>
            </a:r>
          </a:p>
        </p:txBody>
      </p:sp>
      <p:sp>
        <p:nvSpPr>
          <p:cNvPr id="30" name="Text Placeholder 11">
            <a:extLst>
              <a:ext uri="{FF2B5EF4-FFF2-40B4-BE49-F238E27FC236}">
                <a16:creationId xmlns:a16="http://schemas.microsoft.com/office/drawing/2014/main" id="{F60F4C0F-146E-4B96-B44A-B40E5372B25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58801" y="4953000"/>
            <a:ext cx="377824" cy="381600"/>
          </a:xfrm>
          <a:solidFill>
            <a:srgbClr val="FF4E00"/>
          </a:solidFill>
        </p:spPr>
        <p:txBody>
          <a:bodyPr tIns="36000" rIns="0" bIns="36000" anchor="ctr">
            <a:norm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No</a:t>
            </a:r>
          </a:p>
        </p:txBody>
      </p:sp>
      <p:sp>
        <p:nvSpPr>
          <p:cNvPr id="31" name="Text Placeholder 11">
            <a:extLst>
              <a:ext uri="{FF2B5EF4-FFF2-40B4-BE49-F238E27FC236}">
                <a16:creationId xmlns:a16="http://schemas.microsoft.com/office/drawing/2014/main" id="{515C5935-E0D1-492C-AA17-6FF69048CD8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123950" y="4953000"/>
            <a:ext cx="6753225" cy="381600"/>
          </a:xfrm>
          <a:solidFill>
            <a:schemeClr val="bg2"/>
          </a:solidFill>
        </p:spPr>
        <p:txBody>
          <a:bodyPr lIns="180000" tIns="36000" bIns="36000" anchor="ctr"/>
          <a:lstStyle>
            <a:lvl1pPr marL="0" indent="0" algn="l"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Topic</a:t>
            </a:r>
          </a:p>
        </p:txBody>
      </p:sp>
      <p:sp>
        <p:nvSpPr>
          <p:cNvPr id="32" name="Text Placeholder 11">
            <a:extLst>
              <a:ext uri="{FF2B5EF4-FFF2-40B4-BE49-F238E27FC236}">
                <a16:creationId xmlns:a16="http://schemas.microsoft.com/office/drawing/2014/main" id="{7E33AFFD-8A0E-4EE8-8211-355324C6708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002713" y="4953000"/>
            <a:ext cx="2624484" cy="381600"/>
          </a:xfrm>
          <a:solidFill>
            <a:schemeClr val="bg2"/>
          </a:solidFill>
        </p:spPr>
        <p:txBody>
          <a:bodyPr lIns="180000" tIns="36000" bIns="36000" anchor="ctr">
            <a:normAutofit/>
          </a:bodyPr>
          <a:lstStyle>
            <a:lvl1pPr marL="0" indent="0" algn="l"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</a:t>
            </a:r>
          </a:p>
        </p:txBody>
      </p:sp>
      <p:sp>
        <p:nvSpPr>
          <p:cNvPr id="33" name="Text Placeholder 11">
            <a:extLst>
              <a:ext uri="{FF2B5EF4-FFF2-40B4-BE49-F238E27FC236}">
                <a16:creationId xmlns:a16="http://schemas.microsoft.com/office/drawing/2014/main" id="{32979E12-9EBE-41A0-A9CE-B19F191FEE0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58801" y="5524500"/>
            <a:ext cx="377824" cy="381600"/>
          </a:xfrm>
          <a:solidFill>
            <a:srgbClr val="FF4E00"/>
          </a:solidFill>
        </p:spPr>
        <p:txBody>
          <a:bodyPr tIns="36000" rIns="0" bIns="36000" anchor="ctr">
            <a:norm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No</a:t>
            </a:r>
          </a:p>
        </p:txBody>
      </p:sp>
      <p:sp>
        <p:nvSpPr>
          <p:cNvPr id="34" name="Text Placeholder 11">
            <a:extLst>
              <a:ext uri="{FF2B5EF4-FFF2-40B4-BE49-F238E27FC236}">
                <a16:creationId xmlns:a16="http://schemas.microsoft.com/office/drawing/2014/main" id="{B5AC3EAB-D3FF-404D-96B8-71AC52569B6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123950" y="5524500"/>
            <a:ext cx="6753225" cy="381600"/>
          </a:xfrm>
          <a:solidFill>
            <a:schemeClr val="bg2"/>
          </a:solidFill>
        </p:spPr>
        <p:txBody>
          <a:bodyPr lIns="180000" tIns="36000" bIns="36000" anchor="ctr"/>
          <a:lstStyle>
            <a:lvl1pPr marL="0" indent="0" algn="l"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Topic</a:t>
            </a:r>
          </a:p>
        </p:txBody>
      </p:sp>
      <p:sp>
        <p:nvSpPr>
          <p:cNvPr id="35" name="Text Placeholder 11">
            <a:extLst>
              <a:ext uri="{FF2B5EF4-FFF2-40B4-BE49-F238E27FC236}">
                <a16:creationId xmlns:a16="http://schemas.microsoft.com/office/drawing/2014/main" id="{F1315C5E-0CFC-46DC-9759-56FD9A8B6778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002713" y="5524500"/>
            <a:ext cx="2624484" cy="381600"/>
          </a:xfrm>
          <a:solidFill>
            <a:schemeClr val="bg2"/>
          </a:solidFill>
        </p:spPr>
        <p:txBody>
          <a:bodyPr lIns="180000" tIns="36000" bIns="36000" anchor="ctr">
            <a:normAutofit/>
          </a:bodyPr>
          <a:lstStyle>
            <a:lvl1pPr marL="0" indent="0" algn="l"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</a:t>
            </a:r>
          </a:p>
        </p:txBody>
      </p:sp>
      <p:sp>
        <p:nvSpPr>
          <p:cNvPr id="36" name="Text Placeholder 11">
            <a:extLst>
              <a:ext uri="{FF2B5EF4-FFF2-40B4-BE49-F238E27FC236}">
                <a16:creationId xmlns:a16="http://schemas.microsoft.com/office/drawing/2014/main" id="{64949753-4056-4988-B5EA-60C360012B83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064500" y="1524000"/>
            <a:ext cx="746598" cy="381600"/>
          </a:xfrm>
          <a:solidFill>
            <a:schemeClr val="bg2"/>
          </a:solidFill>
        </p:spPr>
        <p:txBody>
          <a:bodyPr lIns="0" tIns="36000" rIns="0" bIns="36000" anchor="ctr">
            <a:norm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Time</a:t>
            </a:r>
          </a:p>
        </p:txBody>
      </p:sp>
      <p:sp>
        <p:nvSpPr>
          <p:cNvPr id="37" name="Text Placeholder 11">
            <a:extLst>
              <a:ext uri="{FF2B5EF4-FFF2-40B4-BE49-F238E27FC236}">
                <a16:creationId xmlns:a16="http://schemas.microsoft.com/office/drawing/2014/main" id="{DC6E7D9D-F477-47D4-9D3E-07D82E25C113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064500" y="2095500"/>
            <a:ext cx="746598" cy="381600"/>
          </a:xfrm>
          <a:solidFill>
            <a:schemeClr val="bg2"/>
          </a:solidFill>
        </p:spPr>
        <p:txBody>
          <a:bodyPr lIns="0" tIns="36000" rIns="0" bIns="36000" anchor="ctr">
            <a:norm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Time</a:t>
            </a:r>
          </a:p>
        </p:txBody>
      </p:sp>
      <p:sp>
        <p:nvSpPr>
          <p:cNvPr id="38" name="Text Placeholder 11">
            <a:extLst>
              <a:ext uri="{FF2B5EF4-FFF2-40B4-BE49-F238E27FC236}">
                <a16:creationId xmlns:a16="http://schemas.microsoft.com/office/drawing/2014/main" id="{42CA68E9-DFA0-49E5-A2F7-87590A06BD62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064500" y="2667000"/>
            <a:ext cx="746598" cy="381600"/>
          </a:xfrm>
          <a:solidFill>
            <a:schemeClr val="bg2"/>
          </a:solidFill>
        </p:spPr>
        <p:txBody>
          <a:bodyPr lIns="0" tIns="36000" rIns="0" bIns="36000" anchor="ctr">
            <a:norm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Time</a:t>
            </a:r>
          </a:p>
        </p:txBody>
      </p:sp>
      <p:sp>
        <p:nvSpPr>
          <p:cNvPr id="39" name="Text Placeholder 11">
            <a:extLst>
              <a:ext uri="{FF2B5EF4-FFF2-40B4-BE49-F238E27FC236}">
                <a16:creationId xmlns:a16="http://schemas.microsoft.com/office/drawing/2014/main" id="{2605DC94-4DC9-41B2-B23C-DDCBF8C152FC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064500" y="3238500"/>
            <a:ext cx="746598" cy="381600"/>
          </a:xfrm>
          <a:solidFill>
            <a:schemeClr val="bg2"/>
          </a:solidFill>
        </p:spPr>
        <p:txBody>
          <a:bodyPr lIns="0" tIns="36000" rIns="0" bIns="36000" anchor="ctr">
            <a:norm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Time</a:t>
            </a:r>
          </a:p>
        </p:txBody>
      </p:sp>
      <p:sp>
        <p:nvSpPr>
          <p:cNvPr id="40" name="Text Placeholder 11">
            <a:extLst>
              <a:ext uri="{FF2B5EF4-FFF2-40B4-BE49-F238E27FC236}">
                <a16:creationId xmlns:a16="http://schemas.microsoft.com/office/drawing/2014/main" id="{F86CC43F-CEC4-42DC-934F-E7EE0396DE19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064500" y="3810000"/>
            <a:ext cx="746598" cy="381600"/>
          </a:xfrm>
          <a:solidFill>
            <a:schemeClr val="bg2"/>
          </a:solidFill>
        </p:spPr>
        <p:txBody>
          <a:bodyPr lIns="0" tIns="36000" rIns="0" bIns="36000" anchor="ctr">
            <a:norm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Time</a:t>
            </a:r>
          </a:p>
        </p:txBody>
      </p:sp>
      <p:sp>
        <p:nvSpPr>
          <p:cNvPr id="41" name="Text Placeholder 11">
            <a:extLst>
              <a:ext uri="{FF2B5EF4-FFF2-40B4-BE49-F238E27FC236}">
                <a16:creationId xmlns:a16="http://schemas.microsoft.com/office/drawing/2014/main" id="{B57E4707-B3AE-42D2-BC6D-2E2DFE694CF2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064500" y="4381500"/>
            <a:ext cx="746598" cy="381600"/>
          </a:xfrm>
          <a:solidFill>
            <a:schemeClr val="bg2"/>
          </a:solidFill>
        </p:spPr>
        <p:txBody>
          <a:bodyPr lIns="0" tIns="36000" rIns="0" bIns="36000" anchor="ctr">
            <a:norm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Time</a:t>
            </a:r>
          </a:p>
        </p:txBody>
      </p:sp>
      <p:sp>
        <p:nvSpPr>
          <p:cNvPr id="42" name="Text Placeholder 11">
            <a:extLst>
              <a:ext uri="{FF2B5EF4-FFF2-40B4-BE49-F238E27FC236}">
                <a16:creationId xmlns:a16="http://schemas.microsoft.com/office/drawing/2014/main" id="{FEE618D4-EA09-4C32-B6CA-72190766F59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064500" y="4953000"/>
            <a:ext cx="746598" cy="381600"/>
          </a:xfrm>
          <a:solidFill>
            <a:schemeClr val="bg2"/>
          </a:solidFill>
        </p:spPr>
        <p:txBody>
          <a:bodyPr lIns="0" tIns="36000" rIns="0" bIns="36000" anchor="ctr">
            <a:norm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Time</a:t>
            </a:r>
          </a:p>
        </p:txBody>
      </p:sp>
      <p:sp>
        <p:nvSpPr>
          <p:cNvPr id="43" name="Text Placeholder 11">
            <a:extLst>
              <a:ext uri="{FF2B5EF4-FFF2-40B4-BE49-F238E27FC236}">
                <a16:creationId xmlns:a16="http://schemas.microsoft.com/office/drawing/2014/main" id="{C2F728FB-EF53-403C-BDA8-2F4EC4C091FD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064500" y="5524500"/>
            <a:ext cx="746598" cy="381600"/>
          </a:xfrm>
          <a:solidFill>
            <a:schemeClr val="bg2"/>
          </a:solidFill>
        </p:spPr>
        <p:txBody>
          <a:bodyPr lIns="0" tIns="36000" rIns="0" bIns="36000" anchor="ctr">
            <a:norm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Time</a:t>
            </a:r>
          </a:p>
        </p:txBody>
      </p:sp>
      <p:sp>
        <p:nvSpPr>
          <p:cNvPr id="44" name="Text Placeholder 6">
            <a:extLst>
              <a:ext uri="{FF2B5EF4-FFF2-40B4-BE49-F238E27FC236}">
                <a16:creationId xmlns:a16="http://schemas.microsoft.com/office/drawing/2014/main" id="{E5F73DA1-104C-4FB8-AF30-C386BD883F3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61974" y="1025180"/>
            <a:ext cx="11066463" cy="187486"/>
          </a:xfrm>
          <a:prstGeom prst="rect">
            <a:avLst/>
          </a:prstGeom>
        </p:spPr>
        <p:txBody>
          <a:bodyPr lIns="0" tIns="0" rIns="0" bIns="54000" anchor="ctr">
            <a:noAutofit/>
          </a:bodyPr>
          <a:lstStyle>
            <a:lvl1pPr marL="0" indent="0">
              <a:lnSpc>
                <a:spcPts val="1600"/>
              </a:lnSpc>
              <a:buNone/>
              <a:defRPr sz="1400" b="0" strike="noStrike" cap="all" spc="30" baseline="0">
                <a:solidFill>
                  <a:srgbClr val="FF4E00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DATE, Venue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8AEA29-AEA2-4FA2-8C65-55DAE298B9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1975" y="381001"/>
            <a:ext cx="11066462" cy="571500"/>
          </a:xfrm>
        </p:spPr>
        <p:txBody>
          <a:bodyPr/>
          <a:lstStyle/>
          <a:p>
            <a:r>
              <a:rPr lang="en-US" dirty="0"/>
              <a:t>Agenda header</a:t>
            </a:r>
          </a:p>
        </p:txBody>
      </p:sp>
    </p:spTree>
    <p:extLst>
      <p:ext uri="{BB962C8B-B14F-4D97-AF65-F5344CB8AC3E}">
        <p14:creationId xmlns:p14="http://schemas.microsoft.com/office/powerpoint/2010/main" val="3216813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 - Skagera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E9D77A7-1E13-4993-9496-F85DBA75839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F1D68A-97B7-415D-A206-57E826AE23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" y="1524000"/>
            <a:ext cx="10128244" cy="3429000"/>
          </a:xfrm>
          <a:prstGeom prst="rect">
            <a:avLst/>
          </a:prstGeom>
          <a:noFill/>
        </p:spPr>
        <p:txBody>
          <a:bodyPr lIns="540000" bIns="432000" anchor="b">
            <a:noAutofit/>
          </a:bodyPr>
          <a:lstStyle>
            <a:lvl1pPr>
              <a:lnSpc>
                <a:spcPct val="93000"/>
              </a:lnSpc>
              <a:defRPr sz="48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A5A71AB-9766-4FC5-AB08-262A9E378646}"/>
              </a:ext>
            </a:extLst>
          </p:cNvPr>
          <p:cNvSpPr/>
          <p:nvPr/>
        </p:nvSpPr>
        <p:spPr>
          <a:xfrm>
            <a:off x="7" y="4953000"/>
            <a:ext cx="9753594" cy="190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018C213-E462-411F-83BB-9A6A779BB8E4}"/>
              </a:ext>
            </a:extLst>
          </p:cNvPr>
          <p:cNvSpPr/>
          <p:nvPr/>
        </p:nvSpPr>
        <p:spPr>
          <a:xfrm>
            <a:off x="9940924" y="4953000"/>
            <a:ext cx="187319" cy="190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3" name="Graphic 1">
            <a:extLst>
              <a:ext uri="{FF2B5EF4-FFF2-40B4-BE49-F238E27FC236}">
                <a16:creationId xmlns:a16="http://schemas.microsoft.com/office/drawing/2014/main" id="{7EC95581-46BD-4FCA-9AC1-0E55436D017D}"/>
              </a:ext>
            </a:extLst>
          </p:cNvPr>
          <p:cNvGrpSpPr>
            <a:grpSpLocks noChangeAspect="1"/>
          </p:cNvGrpSpPr>
          <p:nvPr/>
        </p:nvGrpSpPr>
        <p:grpSpPr>
          <a:xfrm>
            <a:off x="561967" y="570045"/>
            <a:ext cx="2337757" cy="309600"/>
            <a:chOff x="4057650" y="3157537"/>
            <a:chExt cx="4076700" cy="542925"/>
          </a:xfrm>
        </p:grpSpPr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5D5959C5-22B9-4B63-8237-147A7F6B1CBD}"/>
                </a:ext>
              </a:extLst>
            </p:cNvPr>
            <p:cNvSpPr/>
            <p:nvPr/>
          </p:nvSpPr>
          <p:spPr>
            <a:xfrm>
              <a:off x="4700587" y="3158489"/>
              <a:ext cx="267652" cy="316229"/>
            </a:xfrm>
            <a:custGeom>
              <a:avLst/>
              <a:gdLst>
                <a:gd name="connsiteX0" fmla="*/ 0 w 267652"/>
                <a:gd name="connsiteY0" fmla="*/ 265748 h 316229"/>
                <a:gd name="connsiteX1" fmla="*/ 47625 w 267652"/>
                <a:gd name="connsiteY1" fmla="*/ 209550 h 316229"/>
                <a:gd name="connsiteX2" fmla="*/ 146685 w 267652"/>
                <a:gd name="connsiteY2" fmla="*/ 246698 h 316229"/>
                <a:gd name="connsiteX3" fmla="*/ 181927 w 267652"/>
                <a:gd name="connsiteY3" fmla="*/ 225743 h 316229"/>
                <a:gd name="connsiteX4" fmla="*/ 181927 w 267652"/>
                <a:gd name="connsiteY4" fmla="*/ 224790 h 316229"/>
                <a:gd name="connsiteX5" fmla="*/ 130492 w 267652"/>
                <a:gd name="connsiteY5" fmla="*/ 195263 h 316229"/>
                <a:gd name="connsiteX6" fmla="*/ 14288 w 267652"/>
                <a:gd name="connsiteY6" fmla="*/ 99060 h 316229"/>
                <a:gd name="connsiteX7" fmla="*/ 14288 w 267652"/>
                <a:gd name="connsiteY7" fmla="*/ 98108 h 316229"/>
                <a:gd name="connsiteX8" fmla="*/ 132398 w 267652"/>
                <a:gd name="connsiteY8" fmla="*/ 0 h 316229"/>
                <a:gd name="connsiteX9" fmla="*/ 258127 w 267652"/>
                <a:gd name="connsiteY9" fmla="*/ 40958 h 316229"/>
                <a:gd name="connsiteX10" fmla="*/ 215265 w 267652"/>
                <a:gd name="connsiteY10" fmla="*/ 100965 h 316229"/>
                <a:gd name="connsiteX11" fmla="*/ 129540 w 267652"/>
                <a:gd name="connsiteY11" fmla="*/ 70485 h 316229"/>
                <a:gd name="connsiteX12" fmla="*/ 100013 w 267652"/>
                <a:gd name="connsiteY12" fmla="*/ 89535 h 316229"/>
                <a:gd name="connsiteX13" fmla="*/ 100013 w 267652"/>
                <a:gd name="connsiteY13" fmla="*/ 90488 h 316229"/>
                <a:gd name="connsiteX14" fmla="*/ 153352 w 267652"/>
                <a:gd name="connsiteY14" fmla="*/ 120015 h 316229"/>
                <a:gd name="connsiteX15" fmla="*/ 267653 w 267652"/>
                <a:gd name="connsiteY15" fmla="*/ 215265 h 316229"/>
                <a:gd name="connsiteX16" fmla="*/ 267653 w 267652"/>
                <a:gd name="connsiteY16" fmla="*/ 216218 h 316229"/>
                <a:gd name="connsiteX17" fmla="*/ 143827 w 267652"/>
                <a:gd name="connsiteY17" fmla="*/ 316230 h 316229"/>
                <a:gd name="connsiteX18" fmla="*/ 0 w 267652"/>
                <a:gd name="connsiteY18" fmla="*/ 265748 h 316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67652" h="316229">
                  <a:moveTo>
                    <a:pt x="0" y="265748"/>
                  </a:moveTo>
                  <a:lnTo>
                    <a:pt x="47625" y="209550"/>
                  </a:lnTo>
                  <a:cubicBezTo>
                    <a:pt x="78105" y="233363"/>
                    <a:pt x="111442" y="246698"/>
                    <a:pt x="146685" y="246698"/>
                  </a:cubicBezTo>
                  <a:cubicBezTo>
                    <a:pt x="169545" y="246698"/>
                    <a:pt x="181927" y="239078"/>
                    <a:pt x="181927" y="225743"/>
                  </a:cubicBezTo>
                  <a:lnTo>
                    <a:pt x="181927" y="224790"/>
                  </a:lnTo>
                  <a:cubicBezTo>
                    <a:pt x="181927" y="212408"/>
                    <a:pt x="171450" y="204788"/>
                    <a:pt x="130492" y="195263"/>
                  </a:cubicBezTo>
                  <a:cubicBezTo>
                    <a:pt x="64770" y="180023"/>
                    <a:pt x="14288" y="161925"/>
                    <a:pt x="14288" y="99060"/>
                  </a:cubicBezTo>
                  <a:lnTo>
                    <a:pt x="14288" y="98108"/>
                  </a:lnTo>
                  <a:cubicBezTo>
                    <a:pt x="14288" y="40958"/>
                    <a:pt x="59055" y="0"/>
                    <a:pt x="132398" y="0"/>
                  </a:cubicBezTo>
                  <a:cubicBezTo>
                    <a:pt x="184785" y="0"/>
                    <a:pt x="224790" y="14288"/>
                    <a:pt x="258127" y="40958"/>
                  </a:cubicBezTo>
                  <a:lnTo>
                    <a:pt x="215265" y="100965"/>
                  </a:lnTo>
                  <a:cubicBezTo>
                    <a:pt x="187642" y="80963"/>
                    <a:pt x="157163" y="70485"/>
                    <a:pt x="129540" y="70485"/>
                  </a:cubicBezTo>
                  <a:cubicBezTo>
                    <a:pt x="109538" y="70485"/>
                    <a:pt x="100013" y="79058"/>
                    <a:pt x="100013" y="89535"/>
                  </a:cubicBezTo>
                  <a:lnTo>
                    <a:pt x="100013" y="90488"/>
                  </a:lnTo>
                  <a:cubicBezTo>
                    <a:pt x="100013" y="104775"/>
                    <a:pt x="110490" y="110490"/>
                    <a:pt x="153352" y="120015"/>
                  </a:cubicBezTo>
                  <a:cubicBezTo>
                    <a:pt x="223838" y="135255"/>
                    <a:pt x="267653" y="158115"/>
                    <a:pt x="267653" y="215265"/>
                  </a:cubicBezTo>
                  <a:lnTo>
                    <a:pt x="267653" y="216218"/>
                  </a:lnTo>
                  <a:cubicBezTo>
                    <a:pt x="267653" y="279083"/>
                    <a:pt x="218123" y="316230"/>
                    <a:pt x="143827" y="316230"/>
                  </a:cubicBezTo>
                  <a:cubicBezTo>
                    <a:pt x="88583" y="316230"/>
                    <a:pt x="37148" y="299085"/>
                    <a:pt x="0" y="265748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CB0FC0E-8DFA-4622-9C19-86324B111456}"/>
                </a:ext>
              </a:extLst>
            </p:cNvPr>
            <p:cNvSpPr/>
            <p:nvPr/>
          </p:nvSpPr>
          <p:spPr>
            <a:xfrm>
              <a:off x="4982527" y="3163252"/>
              <a:ext cx="268605" cy="306704"/>
            </a:xfrm>
            <a:custGeom>
              <a:avLst/>
              <a:gdLst>
                <a:gd name="connsiteX0" fmla="*/ 92393 w 268605"/>
                <a:gd name="connsiteY0" fmla="*/ 74295 h 306704"/>
                <a:gd name="connsiteX1" fmla="*/ 0 w 268605"/>
                <a:gd name="connsiteY1" fmla="*/ 74295 h 306704"/>
                <a:gd name="connsiteX2" fmla="*/ 0 w 268605"/>
                <a:gd name="connsiteY2" fmla="*/ 0 h 306704"/>
                <a:gd name="connsiteX3" fmla="*/ 268605 w 268605"/>
                <a:gd name="connsiteY3" fmla="*/ 0 h 306704"/>
                <a:gd name="connsiteX4" fmla="*/ 268605 w 268605"/>
                <a:gd name="connsiteY4" fmla="*/ 74295 h 306704"/>
                <a:gd name="connsiteX5" fmla="*/ 177165 w 268605"/>
                <a:gd name="connsiteY5" fmla="*/ 74295 h 306704"/>
                <a:gd name="connsiteX6" fmla="*/ 177165 w 268605"/>
                <a:gd name="connsiteY6" fmla="*/ 306705 h 306704"/>
                <a:gd name="connsiteX7" fmla="*/ 92393 w 268605"/>
                <a:gd name="connsiteY7" fmla="*/ 306705 h 306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8605" h="306704">
                  <a:moveTo>
                    <a:pt x="92393" y="74295"/>
                  </a:moveTo>
                  <a:lnTo>
                    <a:pt x="0" y="74295"/>
                  </a:lnTo>
                  <a:lnTo>
                    <a:pt x="0" y="0"/>
                  </a:lnTo>
                  <a:lnTo>
                    <a:pt x="268605" y="0"/>
                  </a:lnTo>
                  <a:lnTo>
                    <a:pt x="268605" y="74295"/>
                  </a:lnTo>
                  <a:lnTo>
                    <a:pt x="177165" y="74295"/>
                  </a:lnTo>
                  <a:lnTo>
                    <a:pt x="177165" y="306705"/>
                  </a:lnTo>
                  <a:lnTo>
                    <a:pt x="92393" y="30670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03E58FE7-1EF0-43BD-9823-59BA5E946E6A}"/>
                </a:ext>
              </a:extLst>
            </p:cNvPr>
            <p:cNvSpPr/>
            <p:nvPr/>
          </p:nvSpPr>
          <p:spPr>
            <a:xfrm>
              <a:off x="5294947" y="3163252"/>
              <a:ext cx="85725" cy="305752"/>
            </a:xfrm>
            <a:custGeom>
              <a:avLst/>
              <a:gdLst>
                <a:gd name="connsiteX0" fmla="*/ 0 w 85725"/>
                <a:gd name="connsiteY0" fmla="*/ 0 h 305752"/>
                <a:gd name="connsiteX1" fmla="*/ 85725 w 85725"/>
                <a:gd name="connsiteY1" fmla="*/ 0 h 305752"/>
                <a:gd name="connsiteX2" fmla="*/ 85725 w 85725"/>
                <a:gd name="connsiteY2" fmla="*/ 305753 h 305752"/>
                <a:gd name="connsiteX3" fmla="*/ 0 w 85725"/>
                <a:gd name="connsiteY3" fmla="*/ 305753 h 305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5" h="305752">
                  <a:moveTo>
                    <a:pt x="0" y="0"/>
                  </a:moveTo>
                  <a:lnTo>
                    <a:pt x="85725" y="0"/>
                  </a:lnTo>
                  <a:lnTo>
                    <a:pt x="85725" y="305753"/>
                  </a:lnTo>
                  <a:lnTo>
                    <a:pt x="0" y="30575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CD3EA225-C9B1-4CAB-AE73-688484E90CBB}"/>
                </a:ext>
              </a:extLst>
            </p:cNvPr>
            <p:cNvSpPr/>
            <p:nvPr/>
          </p:nvSpPr>
          <p:spPr>
            <a:xfrm>
              <a:off x="5435917" y="3163252"/>
              <a:ext cx="274320" cy="306704"/>
            </a:xfrm>
            <a:custGeom>
              <a:avLst/>
              <a:gdLst>
                <a:gd name="connsiteX0" fmla="*/ 147638 w 274320"/>
                <a:gd name="connsiteY0" fmla="*/ 238125 h 306704"/>
                <a:gd name="connsiteX1" fmla="*/ 188595 w 274320"/>
                <a:gd name="connsiteY1" fmla="*/ 210503 h 306704"/>
                <a:gd name="connsiteX2" fmla="*/ 188595 w 274320"/>
                <a:gd name="connsiteY2" fmla="*/ 209550 h 306704"/>
                <a:gd name="connsiteX3" fmla="*/ 146685 w 274320"/>
                <a:gd name="connsiteY3" fmla="*/ 181928 h 306704"/>
                <a:gd name="connsiteX4" fmla="*/ 81915 w 274320"/>
                <a:gd name="connsiteY4" fmla="*/ 181928 h 306704"/>
                <a:gd name="connsiteX5" fmla="*/ 81915 w 274320"/>
                <a:gd name="connsiteY5" fmla="*/ 238125 h 306704"/>
                <a:gd name="connsiteX6" fmla="*/ 147638 w 274320"/>
                <a:gd name="connsiteY6" fmla="*/ 238125 h 306704"/>
                <a:gd name="connsiteX7" fmla="*/ 135255 w 274320"/>
                <a:gd name="connsiteY7" fmla="*/ 121920 h 306704"/>
                <a:gd name="connsiteX8" fmla="*/ 175260 w 274320"/>
                <a:gd name="connsiteY8" fmla="*/ 95250 h 306704"/>
                <a:gd name="connsiteX9" fmla="*/ 175260 w 274320"/>
                <a:gd name="connsiteY9" fmla="*/ 94298 h 306704"/>
                <a:gd name="connsiteX10" fmla="*/ 137160 w 274320"/>
                <a:gd name="connsiteY10" fmla="*/ 67628 h 306704"/>
                <a:gd name="connsiteX11" fmla="*/ 81915 w 274320"/>
                <a:gd name="connsiteY11" fmla="*/ 67628 h 306704"/>
                <a:gd name="connsiteX12" fmla="*/ 81915 w 274320"/>
                <a:gd name="connsiteY12" fmla="*/ 120968 h 306704"/>
                <a:gd name="connsiteX13" fmla="*/ 135255 w 274320"/>
                <a:gd name="connsiteY13" fmla="*/ 120968 h 306704"/>
                <a:gd name="connsiteX14" fmla="*/ 0 w 274320"/>
                <a:gd name="connsiteY14" fmla="*/ 0 h 306704"/>
                <a:gd name="connsiteX15" fmla="*/ 157163 w 274320"/>
                <a:gd name="connsiteY15" fmla="*/ 0 h 306704"/>
                <a:gd name="connsiteX16" fmla="*/ 240983 w 274320"/>
                <a:gd name="connsiteY16" fmla="*/ 27623 h 306704"/>
                <a:gd name="connsiteX17" fmla="*/ 260985 w 274320"/>
                <a:gd name="connsiteY17" fmla="*/ 77153 h 306704"/>
                <a:gd name="connsiteX18" fmla="*/ 260985 w 274320"/>
                <a:gd name="connsiteY18" fmla="*/ 78105 h 306704"/>
                <a:gd name="connsiteX19" fmla="*/ 213360 w 274320"/>
                <a:gd name="connsiteY19" fmla="*/ 146685 h 306704"/>
                <a:gd name="connsiteX20" fmla="*/ 274320 w 274320"/>
                <a:gd name="connsiteY20" fmla="*/ 220980 h 306704"/>
                <a:gd name="connsiteX21" fmla="*/ 274320 w 274320"/>
                <a:gd name="connsiteY21" fmla="*/ 221933 h 306704"/>
                <a:gd name="connsiteX22" fmla="*/ 158115 w 274320"/>
                <a:gd name="connsiteY22" fmla="*/ 306705 h 306704"/>
                <a:gd name="connsiteX23" fmla="*/ 0 w 274320"/>
                <a:gd name="connsiteY23" fmla="*/ 306705 h 306704"/>
                <a:gd name="connsiteX24" fmla="*/ 0 w 274320"/>
                <a:gd name="connsiteY24" fmla="*/ 0 h 306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74320" h="306704">
                  <a:moveTo>
                    <a:pt x="147638" y="238125"/>
                  </a:moveTo>
                  <a:cubicBezTo>
                    <a:pt x="173355" y="238125"/>
                    <a:pt x="188595" y="227648"/>
                    <a:pt x="188595" y="210503"/>
                  </a:cubicBezTo>
                  <a:lnTo>
                    <a:pt x="188595" y="209550"/>
                  </a:lnTo>
                  <a:cubicBezTo>
                    <a:pt x="188595" y="193358"/>
                    <a:pt x="175260" y="181928"/>
                    <a:pt x="146685" y="181928"/>
                  </a:cubicBezTo>
                  <a:lnTo>
                    <a:pt x="81915" y="181928"/>
                  </a:lnTo>
                  <a:lnTo>
                    <a:pt x="81915" y="238125"/>
                  </a:lnTo>
                  <a:lnTo>
                    <a:pt x="147638" y="238125"/>
                  </a:lnTo>
                  <a:close/>
                  <a:moveTo>
                    <a:pt x="135255" y="121920"/>
                  </a:moveTo>
                  <a:cubicBezTo>
                    <a:pt x="160973" y="121920"/>
                    <a:pt x="175260" y="113348"/>
                    <a:pt x="175260" y="95250"/>
                  </a:cubicBezTo>
                  <a:lnTo>
                    <a:pt x="175260" y="94298"/>
                  </a:lnTo>
                  <a:cubicBezTo>
                    <a:pt x="175260" y="78105"/>
                    <a:pt x="161925" y="67628"/>
                    <a:pt x="137160" y="67628"/>
                  </a:cubicBezTo>
                  <a:lnTo>
                    <a:pt x="81915" y="67628"/>
                  </a:lnTo>
                  <a:lnTo>
                    <a:pt x="81915" y="120968"/>
                  </a:lnTo>
                  <a:lnTo>
                    <a:pt x="135255" y="120968"/>
                  </a:lnTo>
                  <a:close/>
                  <a:moveTo>
                    <a:pt x="0" y="0"/>
                  </a:moveTo>
                  <a:lnTo>
                    <a:pt x="157163" y="0"/>
                  </a:lnTo>
                  <a:cubicBezTo>
                    <a:pt x="195263" y="0"/>
                    <a:pt x="222885" y="9525"/>
                    <a:pt x="240983" y="27623"/>
                  </a:cubicBezTo>
                  <a:cubicBezTo>
                    <a:pt x="253365" y="40005"/>
                    <a:pt x="260985" y="56198"/>
                    <a:pt x="260985" y="77153"/>
                  </a:cubicBezTo>
                  <a:lnTo>
                    <a:pt x="260985" y="78105"/>
                  </a:lnTo>
                  <a:cubicBezTo>
                    <a:pt x="260985" y="113348"/>
                    <a:pt x="240983" y="134303"/>
                    <a:pt x="213360" y="146685"/>
                  </a:cubicBezTo>
                  <a:cubicBezTo>
                    <a:pt x="250508" y="159068"/>
                    <a:pt x="274320" y="180023"/>
                    <a:pt x="274320" y="220980"/>
                  </a:cubicBezTo>
                  <a:lnTo>
                    <a:pt x="274320" y="221933"/>
                  </a:lnTo>
                  <a:cubicBezTo>
                    <a:pt x="274320" y="274320"/>
                    <a:pt x="231458" y="306705"/>
                    <a:pt x="158115" y="306705"/>
                  </a:cubicBezTo>
                  <a:lnTo>
                    <a:pt x="0" y="3067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91EBE0AE-976C-430C-B640-531B73A76DCD}"/>
                </a:ext>
              </a:extLst>
            </p:cNvPr>
            <p:cNvSpPr/>
            <p:nvPr/>
          </p:nvSpPr>
          <p:spPr>
            <a:xfrm>
              <a:off x="5737859" y="3157537"/>
              <a:ext cx="329565" cy="318135"/>
            </a:xfrm>
            <a:custGeom>
              <a:avLst/>
              <a:gdLst>
                <a:gd name="connsiteX0" fmla="*/ 242888 w 329565"/>
                <a:gd name="connsiteY0" fmla="*/ 160020 h 318135"/>
                <a:gd name="connsiteX1" fmla="*/ 242888 w 329565"/>
                <a:gd name="connsiteY1" fmla="*/ 160020 h 318135"/>
                <a:gd name="connsiteX2" fmla="*/ 163830 w 329565"/>
                <a:gd name="connsiteY2" fmla="*/ 76200 h 318135"/>
                <a:gd name="connsiteX3" fmla="*/ 86678 w 329565"/>
                <a:gd name="connsiteY3" fmla="*/ 158115 h 318135"/>
                <a:gd name="connsiteX4" fmla="*/ 86678 w 329565"/>
                <a:gd name="connsiteY4" fmla="*/ 159068 h 318135"/>
                <a:gd name="connsiteX5" fmla="*/ 164783 w 329565"/>
                <a:gd name="connsiteY5" fmla="*/ 241935 h 318135"/>
                <a:gd name="connsiteX6" fmla="*/ 242888 w 329565"/>
                <a:gd name="connsiteY6" fmla="*/ 160020 h 318135"/>
                <a:gd name="connsiteX7" fmla="*/ 0 w 329565"/>
                <a:gd name="connsiteY7" fmla="*/ 160020 h 318135"/>
                <a:gd name="connsiteX8" fmla="*/ 0 w 329565"/>
                <a:gd name="connsiteY8" fmla="*/ 160020 h 318135"/>
                <a:gd name="connsiteX9" fmla="*/ 164783 w 329565"/>
                <a:gd name="connsiteY9" fmla="*/ 0 h 318135"/>
                <a:gd name="connsiteX10" fmla="*/ 329565 w 329565"/>
                <a:gd name="connsiteY10" fmla="*/ 158115 h 318135"/>
                <a:gd name="connsiteX11" fmla="*/ 329565 w 329565"/>
                <a:gd name="connsiteY11" fmla="*/ 159068 h 318135"/>
                <a:gd name="connsiteX12" fmla="*/ 164783 w 329565"/>
                <a:gd name="connsiteY12" fmla="*/ 318135 h 318135"/>
                <a:gd name="connsiteX13" fmla="*/ 0 w 329565"/>
                <a:gd name="connsiteY13" fmla="*/ 160020 h 318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9565" h="318135">
                  <a:moveTo>
                    <a:pt x="242888" y="160020"/>
                  </a:moveTo>
                  <a:lnTo>
                    <a:pt x="242888" y="160020"/>
                  </a:lnTo>
                  <a:cubicBezTo>
                    <a:pt x="242888" y="115253"/>
                    <a:pt x="210503" y="76200"/>
                    <a:pt x="163830" y="76200"/>
                  </a:cubicBezTo>
                  <a:cubicBezTo>
                    <a:pt x="117158" y="76200"/>
                    <a:pt x="86678" y="113348"/>
                    <a:pt x="86678" y="158115"/>
                  </a:cubicBezTo>
                  <a:lnTo>
                    <a:pt x="86678" y="159068"/>
                  </a:lnTo>
                  <a:cubicBezTo>
                    <a:pt x="86678" y="202883"/>
                    <a:pt x="119063" y="241935"/>
                    <a:pt x="164783" y="241935"/>
                  </a:cubicBezTo>
                  <a:cubicBezTo>
                    <a:pt x="211455" y="241935"/>
                    <a:pt x="242888" y="203835"/>
                    <a:pt x="242888" y="160020"/>
                  </a:cubicBezTo>
                  <a:moveTo>
                    <a:pt x="0" y="160020"/>
                  </a:moveTo>
                  <a:lnTo>
                    <a:pt x="0" y="160020"/>
                  </a:lnTo>
                  <a:cubicBezTo>
                    <a:pt x="0" y="71438"/>
                    <a:pt x="70485" y="0"/>
                    <a:pt x="164783" y="0"/>
                  </a:cubicBezTo>
                  <a:cubicBezTo>
                    <a:pt x="259080" y="0"/>
                    <a:pt x="329565" y="70485"/>
                    <a:pt x="329565" y="158115"/>
                  </a:cubicBezTo>
                  <a:lnTo>
                    <a:pt x="329565" y="159068"/>
                  </a:lnTo>
                  <a:cubicBezTo>
                    <a:pt x="329565" y="246698"/>
                    <a:pt x="259080" y="318135"/>
                    <a:pt x="164783" y="318135"/>
                  </a:cubicBezTo>
                  <a:cubicBezTo>
                    <a:pt x="69533" y="318135"/>
                    <a:pt x="0" y="247650"/>
                    <a:pt x="0" y="160020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78130956-AE9C-41A3-BB39-CBAE47ADA6AC}"/>
                </a:ext>
              </a:extLst>
            </p:cNvPr>
            <p:cNvSpPr/>
            <p:nvPr/>
          </p:nvSpPr>
          <p:spPr>
            <a:xfrm>
              <a:off x="6136957" y="3157537"/>
              <a:ext cx="226956" cy="317182"/>
            </a:xfrm>
            <a:custGeom>
              <a:avLst/>
              <a:gdLst>
                <a:gd name="connsiteX0" fmla="*/ 203835 w 226956"/>
                <a:gd name="connsiteY0" fmla="*/ 178118 h 317182"/>
                <a:gd name="connsiteX1" fmla="*/ 126683 w 226956"/>
                <a:gd name="connsiteY1" fmla="*/ 146685 h 317182"/>
                <a:gd name="connsiteX2" fmla="*/ 81915 w 226956"/>
                <a:gd name="connsiteY2" fmla="*/ 134303 h 317182"/>
                <a:gd name="connsiteX3" fmla="*/ 55245 w 226956"/>
                <a:gd name="connsiteY3" fmla="*/ 120015 h 317182"/>
                <a:gd name="connsiteX4" fmla="*/ 41910 w 226956"/>
                <a:gd name="connsiteY4" fmla="*/ 102870 h 317182"/>
                <a:gd name="connsiteX5" fmla="*/ 38100 w 226956"/>
                <a:gd name="connsiteY5" fmla="*/ 80963 h 317182"/>
                <a:gd name="connsiteX6" fmla="*/ 38100 w 226956"/>
                <a:gd name="connsiteY6" fmla="*/ 80010 h 317182"/>
                <a:gd name="connsiteX7" fmla="*/ 42863 w 226956"/>
                <a:gd name="connsiteY7" fmla="*/ 58103 h 317182"/>
                <a:gd name="connsiteX8" fmla="*/ 57150 w 226956"/>
                <a:gd name="connsiteY8" fmla="*/ 40005 h 317182"/>
                <a:gd name="connsiteX9" fmla="*/ 80010 w 226956"/>
                <a:gd name="connsiteY9" fmla="*/ 27623 h 317182"/>
                <a:gd name="connsiteX10" fmla="*/ 110490 w 226956"/>
                <a:gd name="connsiteY10" fmla="*/ 22860 h 317182"/>
                <a:gd name="connsiteX11" fmla="*/ 157163 w 226956"/>
                <a:gd name="connsiteY11" fmla="*/ 30480 h 317182"/>
                <a:gd name="connsiteX12" fmla="*/ 200977 w 226956"/>
                <a:gd name="connsiteY12" fmla="*/ 57150 h 317182"/>
                <a:gd name="connsiteX13" fmla="*/ 201930 w 226956"/>
                <a:gd name="connsiteY13" fmla="*/ 58103 h 317182"/>
                <a:gd name="connsiteX14" fmla="*/ 218122 w 226956"/>
                <a:gd name="connsiteY14" fmla="*/ 38100 h 317182"/>
                <a:gd name="connsiteX15" fmla="*/ 219075 w 226956"/>
                <a:gd name="connsiteY15" fmla="*/ 38100 h 317182"/>
                <a:gd name="connsiteX16" fmla="*/ 171450 w 226956"/>
                <a:gd name="connsiteY16" fmla="*/ 9525 h 317182"/>
                <a:gd name="connsiteX17" fmla="*/ 113347 w 226956"/>
                <a:gd name="connsiteY17" fmla="*/ 0 h 317182"/>
                <a:gd name="connsiteX18" fmla="*/ 73342 w 226956"/>
                <a:gd name="connsiteY18" fmla="*/ 5715 h 317182"/>
                <a:gd name="connsiteX19" fmla="*/ 41910 w 226956"/>
                <a:gd name="connsiteY19" fmla="*/ 22860 h 317182"/>
                <a:gd name="connsiteX20" fmla="*/ 20955 w 226956"/>
                <a:gd name="connsiteY20" fmla="*/ 48578 h 317182"/>
                <a:gd name="connsiteX21" fmla="*/ 13335 w 226956"/>
                <a:gd name="connsiteY21" fmla="*/ 80963 h 317182"/>
                <a:gd name="connsiteX22" fmla="*/ 13335 w 226956"/>
                <a:gd name="connsiteY22" fmla="*/ 81915 h 317182"/>
                <a:gd name="connsiteX23" fmla="*/ 19050 w 226956"/>
                <a:gd name="connsiteY23" fmla="*/ 113348 h 317182"/>
                <a:gd name="connsiteX24" fmla="*/ 37147 w 226956"/>
                <a:gd name="connsiteY24" fmla="*/ 138113 h 317182"/>
                <a:gd name="connsiteX25" fmla="*/ 69533 w 226956"/>
                <a:gd name="connsiteY25" fmla="*/ 156210 h 317182"/>
                <a:gd name="connsiteX26" fmla="*/ 117158 w 226956"/>
                <a:gd name="connsiteY26" fmla="*/ 169545 h 317182"/>
                <a:gd name="connsiteX27" fmla="*/ 160020 w 226956"/>
                <a:gd name="connsiteY27" fmla="*/ 180975 h 317182"/>
                <a:gd name="connsiteX28" fmla="*/ 185738 w 226956"/>
                <a:gd name="connsiteY28" fmla="*/ 195263 h 317182"/>
                <a:gd name="connsiteX29" fmla="*/ 199072 w 226956"/>
                <a:gd name="connsiteY29" fmla="*/ 212408 h 317182"/>
                <a:gd name="connsiteX30" fmla="*/ 202883 w 226956"/>
                <a:gd name="connsiteY30" fmla="*/ 233363 h 317182"/>
                <a:gd name="connsiteX31" fmla="*/ 202883 w 226956"/>
                <a:gd name="connsiteY31" fmla="*/ 234315 h 317182"/>
                <a:gd name="connsiteX32" fmla="*/ 197167 w 226956"/>
                <a:gd name="connsiteY32" fmla="*/ 258128 h 317182"/>
                <a:gd name="connsiteX33" fmla="*/ 181927 w 226956"/>
                <a:gd name="connsiteY33" fmla="*/ 277178 h 317182"/>
                <a:gd name="connsiteX34" fmla="*/ 158115 w 226956"/>
                <a:gd name="connsiteY34" fmla="*/ 289560 h 317182"/>
                <a:gd name="connsiteX35" fmla="*/ 126683 w 226956"/>
                <a:gd name="connsiteY35" fmla="*/ 294323 h 317182"/>
                <a:gd name="connsiteX36" fmla="*/ 95250 w 226956"/>
                <a:gd name="connsiteY36" fmla="*/ 291465 h 317182"/>
                <a:gd name="connsiteX37" fmla="*/ 67627 w 226956"/>
                <a:gd name="connsiteY37" fmla="*/ 282893 h 317182"/>
                <a:gd name="connsiteX38" fmla="*/ 41910 w 226956"/>
                <a:gd name="connsiteY38" fmla="*/ 268605 h 317182"/>
                <a:gd name="connsiteX39" fmla="*/ 17145 w 226956"/>
                <a:gd name="connsiteY39" fmla="*/ 248603 h 317182"/>
                <a:gd name="connsiteX40" fmla="*/ 16192 w 226956"/>
                <a:gd name="connsiteY40" fmla="*/ 247650 h 317182"/>
                <a:gd name="connsiteX41" fmla="*/ 0 w 226956"/>
                <a:gd name="connsiteY41" fmla="*/ 266700 h 317182"/>
                <a:gd name="connsiteX42" fmla="*/ 952 w 226956"/>
                <a:gd name="connsiteY42" fmla="*/ 267653 h 317182"/>
                <a:gd name="connsiteX43" fmla="*/ 58102 w 226956"/>
                <a:gd name="connsiteY43" fmla="*/ 304800 h 317182"/>
                <a:gd name="connsiteX44" fmla="*/ 124777 w 226956"/>
                <a:gd name="connsiteY44" fmla="*/ 317183 h 317182"/>
                <a:gd name="connsiteX45" fmla="*/ 165735 w 226956"/>
                <a:gd name="connsiteY45" fmla="*/ 311468 h 317182"/>
                <a:gd name="connsiteX46" fmla="*/ 198120 w 226956"/>
                <a:gd name="connsiteY46" fmla="*/ 294323 h 317182"/>
                <a:gd name="connsiteX47" fmla="*/ 219075 w 226956"/>
                <a:gd name="connsiteY47" fmla="*/ 267653 h 317182"/>
                <a:gd name="connsiteX48" fmla="*/ 226695 w 226956"/>
                <a:gd name="connsiteY48" fmla="*/ 233363 h 317182"/>
                <a:gd name="connsiteX49" fmla="*/ 226695 w 226956"/>
                <a:gd name="connsiteY49" fmla="*/ 232410 h 317182"/>
                <a:gd name="connsiteX50" fmla="*/ 203835 w 226956"/>
                <a:gd name="connsiteY50" fmla="*/ 178118 h 317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226956" h="317182">
                  <a:moveTo>
                    <a:pt x="203835" y="178118"/>
                  </a:moveTo>
                  <a:cubicBezTo>
                    <a:pt x="187642" y="164783"/>
                    <a:pt x="161925" y="154305"/>
                    <a:pt x="126683" y="146685"/>
                  </a:cubicBezTo>
                  <a:cubicBezTo>
                    <a:pt x="108585" y="142875"/>
                    <a:pt x="94297" y="139065"/>
                    <a:pt x="81915" y="134303"/>
                  </a:cubicBezTo>
                  <a:cubicBezTo>
                    <a:pt x="70485" y="129540"/>
                    <a:pt x="60960" y="124778"/>
                    <a:pt x="55245" y="120015"/>
                  </a:cubicBezTo>
                  <a:cubicBezTo>
                    <a:pt x="48577" y="115253"/>
                    <a:pt x="44767" y="108585"/>
                    <a:pt x="41910" y="102870"/>
                  </a:cubicBezTo>
                  <a:cubicBezTo>
                    <a:pt x="39052" y="96203"/>
                    <a:pt x="38100" y="89535"/>
                    <a:pt x="38100" y="80963"/>
                  </a:cubicBezTo>
                  <a:lnTo>
                    <a:pt x="38100" y="80010"/>
                  </a:lnTo>
                  <a:cubicBezTo>
                    <a:pt x="38100" y="72390"/>
                    <a:pt x="40005" y="64770"/>
                    <a:pt x="42863" y="58103"/>
                  </a:cubicBezTo>
                  <a:cubicBezTo>
                    <a:pt x="46672" y="51435"/>
                    <a:pt x="51435" y="45720"/>
                    <a:pt x="57150" y="40005"/>
                  </a:cubicBezTo>
                  <a:cubicBezTo>
                    <a:pt x="63817" y="35243"/>
                    <a:pt x="71438" y="30480"/>
                    <a:pt x="80010" y="27623"/>
                  </a:cubicBezTo>
                  <a:cubicBezTo>
                    <a:pt x="88583" y="24765"/>
                    <a:pt x="99060" y="22860"/>
                    <a:pt x="110490" y="22860"/>
                  </a:cubicBezTo>
                  <a:cubicBezTo>
                    <a:pt x="127635" y="22860"/>
                    <a:pt x="142875" y="25718"/>
                    <a:pt x="157163" y="30480"/>
                  </a:cubicBezTo>
                  <a:cubicBezTo>
                    <a:pt x="171450" y="35243"/>
                    <a:pt x="186690" y="44768"/>
                    <a:pt x="200977" y="57150"/>
                  </a:cubicBezTo>
                  <a:lnTo>
                    <a:pt x="201930" y="58103"/>
                  </a:lnTo>
                  <a:lnTo>
                    <a:pt x="218122" y="38100"/>
                  </a:lnTo>
                  <a:lnTo>
                    <a:pt x="219075" y="38100"/>
                  </a:lnTo>
                  <a:cubicBezTo>
                    <a:pt x="203835" y="25718"/>
                    <a:pt x="187642" y="16193"/>
                    <a:pt x="171450" y="9525"/>
                  </a:cubicBezTo>
                  <a:cubicBezTo>
                    <a:pt x="155258" y="3810"/>
                    <a:pt x="135255" y="0"/>
                    <a:pt x="113347" y="0"/>
                  </a:cubicBezTo>
                  <a:cubicBezTo>
                    <a:pt x="99060" y="0"/>
                    <a:pt x="85725" y="1905"/>
                    <a:pt x="73342" y="5715"/>
                  </a:cubicBezTo>
                  <a:cubicBezTo>
                    <a:pt x="60960" y="9525"/>
                    <a:pt x="50483" y="15240"/>
                    <a:pt x="41910" y="22860"/>
                  </a:cubicBezTo>
                  <a:cubicBezTo>
                    <a:pt x="33338" y="30480"/>
                    <a:pt x="25717" y="39053"/>
                    <a:pt x="20955" y="48578"/>
                  </a:cubicBezTo>
                  <a:cubicBezTo>
                    <a:pt x="16192" y="58103"/>
                    <a:pt x="13335" y="69533"/>
                    <a:pt x="13335" y="80963"/>
                  </a:cubicBezTo>
                  <a:lnTo>
                    <a:pt x="13335" y="81915"/>
                  </a:lnTo>
                  <a:cubicBezTo>
                    <a:pt x="13335" y="93345"/>
                    <a:pt x="15240" y="103823"/>
                    <a:pt x="19050" y="113348"/>
                  </a:cubicBezTo>
                  <a:cubicBezTo>
                    <a:pt x="22860" y="122873"/>
                    <a:pt x="29527" y="130493"/>
                    <a:pt x="37147" y="138113"/>
                  </a:cubicBezTo>
                  <a:cubicBezTo>
                    <a:pt x="45720" y="144780"/>
                    <a:pt x="56197" y="151448"/>
                    <a:pt x="69533" y="156210"/>
                  </a:cubicBezTo>
                  <a:cubicBezTo>
                    <a:pt x="82867" y="160973"/>
                    <a:pt x="99060" y="165735"/>
                    <a:pt x="117158" y="169545"/>
                  </a:cubicBezTo>
                  <a:cubicBezTo>
                    <a:pt x="134302" y="173355"/>
                    <a:pt x="148590" y="177165"/>
                    <a:pt x="160020" y="180975"/>
                  </a:cubicBezTo>
                  <a:cubicBezTo>
                    <a:pt x="170497" y="184785"/>
                    <a:pt x="180022" y="189548"/>
                    <a:pt x="185738" y="195263"/>
                  </a:cubicBezTo>
                  <a:cubicBezTo>
                    <a:pt x="192405" y="200025"/>
                    <a:pt x="196215" y="205740"/>
                    <a:pt x="199072" y="212408"/>
                  </a:cubicBezTo>
                  <a:cubicBezTo>
                    <a:pt x="201930" y="219075"/>
                    <a:pt x="202883" y="225743"/>
                    <a:pt x="202883" y="233363"/>
                  </a:cubicBezTo>
                  <a:lnTo>
                    <a:pt x="202883" y="234315"/>
                  </a:lnTo>
                  <a:cubicBezTo>
                    <a:pt x="202883" y="242888"/>
                    <a:pt x="200977" y="250508"/>
                    <a:pt x="197167" y="258128"/>
                  </a:cubicBezTo>
                  <a:cubicBezTo>
                    <a:pt x="193358" y="265748"/>
                    <a:pt x="188595" y="271463"/>
                    <a:pt x="181927" y="277178"/>
                  </a:cubicBezTo>
                  <a:cubicBezTo>
                    <a:pt x="175260" y="282893"/>
                    <a:pt x="167640" y="286703"/>
                    <a:pt x="158115" y="289560"/>
                  </a:cubicBezTo>
                  <a:cubicBezTo>
                    <a:pt x="148590" y="292418"/>
                    <a:pt x="138113" y="294323"/>
                    <a:pt x="126683" y="294323"/>
                  </a:cubicBezTo>
                  <a:cubicBezTo>
                    <a:pt x="115252" y="294323"/>
                    <a:pt x="104775" y="293370"/>
                    <a:pt x="95250" y="291465"/>
                  </a:cubicBezTo>
                  <a:cubicBezTo>
                    <a:pt x="85725" y="289560"/>
                    <a:pt x="76200" y="286703"/>
                    <a:pt x="67627" y="282893"/>
                  </a:cubicBezTo>
                  <a:cubicBezTo>
                    <a:pt x="59055" y="279083"/>
                    <a:pt x="50483" y="274320"/>
                    <a:pt x="41910" y="268605"/>
                  </a:cubicBezTo>
                  <a:cubicBezTo>
                    <a:pt x="33338" y="262890"/>
                    <a:pt x="25717" y="256223"/>
                    <a:pt x="17145" y="248603"/>
                  </a:cubicBezTo>
                  <a:lnTo>
                    <a:pt x="16192" y="247650"/>
                  </a:lnTo>
                  <a:lnTo>
                    <a:pt x="0" y="266700"/>
                  </a:lnTo>
                  <a:lnTo>
                    <a:pt x="952" y="267653"/>
                  </a:lnTo>
                  <a:cubicBezTo>
                    <a:pt x="19050" y="283845"/>
                    <a:pt x="39052" y="296228"/>
                    <a:pt x="58102" y="304800"/>
                  </a:cubicBezTo>
                  <a:cubicBezTo>
                    <a:pt x="78105" y="313373"/>
                    <a:pt x="100013" y="317183"/>
                    <a:pt x="124777" y="317183"/>
                  </a:cubicBezTo>
                  <a:cubicBezTo>
                    <a:pt x="140017" y="317183"/>
                    <a:pt x="153352" y="315278"/>
                    <a:pt x="165735" y="311468"/>
                  </a:cubicBezTo>
                  <a:cubicBezTo>
                    <a:pt x="178117" y="307658"/>
                    <a:pt x="189547" y="301943"/>
                    <a:pt x="198120" y="294323"/>
                  </a:cubicBezTo>
                  <a:cubicBezTo>
                    <a:pt x="206692" y="286703"/>
                    <a:pt x="214313" y="278130"/>
                    <a:pt x="219075" y="267653"/>
                  </a:cubicBezTo>
                  <a:cubicBezTo>
                    <a:pt x="223838" y="257175"/>
                    <a:pt x="226695" y="245745"/>
                    <a:pt x="226695" y="233363"/>
                  </a:cubicBezTo>
                  <a:lnTo>
                    <a:pt x="226695" y="232410"/>
                  </a:lnTo>
                  <a:cubicBezTo>
                    <a:pt x="228600" y="209550"/>
                    <a:pt x="220027" y="191453"/>
                    <a:pt x="203835" y="178118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7624980D-5F9C-479D-9B93-2085E49F0606}"/>
                </a:ext>
              </a:extLst>
            </p:cNvPr>
            <p:cNvSpPr/>
            <p:nvPr/>
          </p:nvSpPr>
          <p:spPr>
            <a:xfrm>
              <a:off x="6396037" y="3162299"/>
              <a:ext cx="289559" cy="308610"/>
            </a:xfrm>
            <a:custGeom>
              <a:avLst/>
              <a:gdLst>
                <a:gd name="connsiteX0" fmla="*/ 145732 w 289559"/>
                <a:gd name="connsiteY0" fmla="*/ 163830 h 308610"/>
                <a:gd name="connsiteX1" fmla="*/ 31433 w 289559"/>
                <a:gd name="connsiteY1" fmla="*/ 0 h 308610"/>
                <a:gd name="connsiteX2" fmla="*/ 0 w 289559"/>
                <a:gd name="connsiteY2" fmla="*/ 0 h 308610"/>
                <a:gd name="connsiteX3" fmla="*/ 132397 w 289559"/>
                <a:gd name="connsiteY3" fmla="*/ 186690 h 308610"/>
                <a:gd name="connsiteX4" fmla="*/ 132397 w 289559"/>
                <a:gd name="connsiteY4" fmla="*/ 308610 h 308610"/>
                <a:gd name="connsiteX5" fmla="*/ 158115 w 289559"/>
                <a:gd name="connsiteY5" fmla="*/ 308610 h 308610"/>
                <a:gd name="connsiteX6" fmla="*/ 158115 w 289559"/>
                <a:gd name="connsiteY6" fmla="*/ 186690 h 308610"/>
                <a:gd name="connsiteX7" fmla="*/ 289560 w 289559"/>
                <a:gd name="connsiteY7" fmla="*/ 0 h 308610"/>
                <a:gd name="connsiteX8" fmla="*/ 260032 w 289559"/>
                <a:gd name="connsiteY8" fmla="*/ 0 h 3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9559" h="308610">
                  <a:moveTo>
                    <a:pt x="145732" y="163830"/>
                  </a:moveTo>
                  <a:lnTo>
                    <a:pt x="31433" y="0"/>
                  </a:lnTo>
                  <a:lnTo>
                    <a:pt x="0" y="0"/>
                  </a:lnTo>
                  <a:lnTo>
                    <a:pt x="132397" y="186690"/>
                  </a:lnTo>
                  <a:lnTo>
                    <a:pt x="132397" y="308610"/>
                  </a:lnTo>
                  <a:lnTo>
                    <a:pt x="158115" y="308610"/>
                  </a:lnTo>
                  <a:lnTo>
                    <a:pt x="158115" y="186690"/>
                  </a:lnTo>
                  <a:lnTo>
                    <a:pt x="289560" y="0"/>
                  </a:lnTo>
                  <a:lnTo>
                    <a:pt x="260032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AE24AFB6-409C-4EBC-B563-05BF3973DBB1}"/>
                </a:ext>
              </a:extLst>
            </p:cNvPr>
            <p:cNvSpPr/>
            <p:nvPr/>
          </p:nvSpPr>
          <p:spPr>
            <a:xfrm>
              <a:off x="6712267" y="3157537"/>
              <a:ext cx="226956" cy="317182"/>
            </a:xfrm>
            <a:custGeom>
              <a:avLst/>
              <a:gdLst>
                <a:gd name="connsiteX0" fmla="*/ 203835 w 226956"/>
                <a:gd name="connsiteY0" fmla="*/ 178118 h 317182"/>
                <a:gd name="connsiteX1" fmla="*/ 126682 w 226956"/>
                <a:gd name="connsiteY1" fmla="*/ 146685 h 317182"/>
                <a:gd name="connsiteX2" fmla="*/ 81915 w 226956"/>
                <a:gd name="connsiteY2" fmla="*/ 134303 h 317182"/>
                <a:gd name="connsiteX3" fmla="*/ 55245 w 226956"/>
                <a:gd name="connsiteY3" fmla="*/ 120015 h 317182"/>
                <a:gd name="connsiteX4" fmla="*/ 41910 w 226956"/>
                <a:gd name="connsiteY4" fmla="*/ 102870 h 317182"/>
                <a:gd name="connsiteX5" fmla="*/ 38100 w 226956"/>
                <a:gd name="connsiteY5" fmla="*/ 80963 h 317182"/>
                <a:gd name="connsiteX6" fmla="*/ 38100 w 226956"/>
                <a:gd name="connsiteY6" fmla="*/ 80010 h 317182"/>
                <a:gd name="connsiteX7" fmla="*/ 42863 w 226956"/>
                <a:gd name="connsiteY7" fmla="*/ 58103 h 317182"/>
                <a:gd name="connsiteX8" fmla="*/ 57150 w 226956"/>
                <a:gd name="connsiteY8" fmla="*/ 40005 h 317182"/>
                <a:gd name="connsiteX9" fmla="*/ 80010 w 226956"/>
                <a:gd name="connsiteY9" fmla="*/ 27623 h 317182"/>
                <a:gd name="connsiteX10" fmla="*/ 110490 w 226956"/>
                <a:gd name="connsiteY10" fmla="*/ 22860 h 317182"/>
                <a:gd name="connsiteX11" fmla="*/ 157163 w 226956"/>
                <a:gd name="connsiteY11" fmla="*/ 30480 h 317182"/>
                <a:gd name="connsiteX12" fmla="*/ 200977 w 226956"/>
                <a:gd name="connsiteY12" fmla="*/ 57150 h 317182"/>
                <a:gd name="connsiteX13" fmla="*/ 201930 w 226956"/>
                <a:gd name="connsiteY13" fmla="*/ 58103 h 317182"/>
                <a:gd name="connsiteX14" fmla="*/ 218122 w 226956"/>
                <a:gd name="connsiteY14" fmla="*/ 38100 h 317182"/>
                <a:gd name="connsiteX15" fmla="*/ 219075 w 226956"/>
                <a:gd name="connsiteY15" fmla="*/ 38100 h 317182"/>
                <a:gd name="connsiteX16" fmla="*/ 171450 w 226956"/>
                <a:gd name="connsiteY16" fmla="*/ 9525 h 317182"/>
                <a:gd name="connsiteX17" fmla="*/ 113347 w 226956"/>
                <a:gd name="connsiteY17" fmla="*/ 0 h 317182"/>
                <a:gd name="connsiteX18" fmla="*/ 73342 w 226956"/>
                <a:gd name="connsiteY18" fmla="*/ 5715 h 317182"/>
                <a:gd name="connsiteX19" fmla="*/ 41910 w 226956"/>
                <a:gd name="connsiteY19" fmla="*/ 22860 h 317182"/>
                <a:gd name="connsiteX20" fmla="*/ 20955 w 226956"/>
                <a:gd name="connsiteY20" fmla="*/ 48578 h 317182"/>
                <a:gd name="connsiteX21" fmla="*/ 13335 w 226956"/>
                <a:gd name="connsiteY21" fmla="*/ 80963 h 317182"/>
                <a:gd name="connsiteX22" fmla="*/ 13335 w 226956"/>
                <a:gd name="connsiteY22" fmla="*/ 81915 h 317182"/>
                <a:gd name="connsiteX23" fmla="*/ 19050 w 226956"/>
                <a:gd name="connsiteY23" fmla="*/ 113348 h 317182"/>
                <a:gd name="connsiteX24" fmla="*/ 37147 w 226956"/>
                <a:gd name="connsiteY24" fmla="*/ 138113 h 317182"/>
                <a:gd name="connsiteX25" fmla="*/ 69532 w 226956"/>
                <a:gd name="connsiteY25" fmla="*/ 156210 h 317182"/>
                <a:gd name="connsiteX26" fmla="*/ 117157 w 226956"/>
                <a:gd name="connsiteY26" fmla="*/ 169545 h 317182"/>
                <a:gd name="connsiteX27" fmla="*/ 160020 w 226956"/>
                <a:gd name="connsiteY27" fmla="*/ 180975 h 317182"/>
                <a:gd name="connsiteX28" fmla="*/ 185738 w 226956"/>
                <a:gd name="connsiteY28" fmla="*/ 195263 h 317182"/>
                <a:gd name="connsiteX29" fmla="*/ 199072 w 226956"/>
                <a:gd name="connsiteY29" fmla="*/ 212408 h 317182"/>
                <a:gd name="connsiteX30" fmla="*/ 202882 w 226956"/>
                <a:gd name="connsiteY30" fmla="*/ 233363 h 317182"/>
                <a:gd name="connsiteX31" fmla="*/ 202882 w 226956"/>
                <a:gd name="connsiteY31" fmla="*/ 234315 h 317182"/>
                <a:gd name="connsiteX32" fmla="*/ 197167 w 226956"/>
                <a:gd name="connsiteY32" fmla="*/ 258128 h 317182"/>
                <a:gd name="connsiteX33" fmla="*/ 181927 w 226956"/>
                <a:gd name="connsiteY33" fmla="*/ 277178 h 317182"/>
                <a:gd name="connsiteX34" fmla="*/ 158115 w 226956"/>
                <a:gd name="connsiteY34" fmla="*/ 289560 h 317182"/>
                <a:gd name="connsiteX35" fmla="*/ 126682 w 226956"/>
                <a:gd name="connsiteY35" fmla="*/ 294323 h 317182"/>
                <a:gd name="connsiteX36" fmla="*/ 95250 w 226956"/>
                <a:gd name="connsiteY36" fmla="*/ 291465 h 317182"/>
                <a:gd name="connsiteX37" fmla="*/ 67627 w 226956"/>
                <a:gd name="connsiteY37" fmla="*/ 282893 h 317182"/>
                <a:gd name="connsiteX38" fmla="*/ 41910 w 226956"/>
                <a:gd name="connsiteY38" fmla="*/ 268605 h 317182"/>
                <a:gd name="connsiteX39" fmla="*/ 17145 w 226956"/>
                <a:gd name="connsiteY39" fmla="*/ 248603 h 317182"/>
                <a:gd name="connsiteX40" fmla="*/ 16192 w 226956"/>
                <a:gd name="connsiteY40" fmla="*/ 247650 h 317182"/>
                <a:gd name="connsiteX41" fmla="*/ 0 w 226956"/>
                <a:gd name="connsiteY41" fmla="*/ 266700 h 317182"/>
                <a:gd name="connsiteX42" fmla="*/ 952 w 226956"/>
                <a:gd name="connsiteY42" fmla="*/ 267653 h 317182"/>
                <a:gd name="connsiteX43" fmla="*/ 58102 w 226956"/>
                <a:gd name="connsiteY43" fmla="*/ 304800 h 317182"/>
                <a:gd name="connsiteX44" fmla="*/ 124777 w 226956"/>
                <a:gd name="connsiteY44" fmla="*/ 317183 h 317182"/>
                <a:gd name="connsiteX45" fmla="*/ 165735 w 226956"/>
                <a:gd name="connsiteY45" fmla="*/ 311468 h 317182"/>
                <a:gd name="connsiteX46" fmla="*/ 198120 w 226956"/>
                <a:gd name="connsiteY46" fmla="*/ 294323 h 317182"/>
                <a:gd name="connsiteX47" fmla="*/ 219075 w 226956"/>
                <a:gd name="connsiteY47" fmla="*/ 267653 h 317182"/>
                <a:gd name="connsiteX48" fmla="*/ 226695 w 226956"/>
                <a:gd name="connsiteY48" fmla="*/ 233363 h 317182"/>
                <a:gd name="connsiteX49" fmla="*/ 226695 w 226956"/>
                <a:gd name="connsiteY49" fmla="*/ 232410 h 317182"/>
                <a:gd name="connsiteX50" fmla="*/ 203835 w 226956"/>
                <a:gd name="connsiteY50" fmla="*/ 178118 h 317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226956" h="317182">
                  <a:moveTo>
                    <a:pt x="203835" y="178118"/>
                  </a:moveTo>
                  <a:cubicBezTo>
                    <a:pt x="187642" y="164783"/>
                    <a:pt x="161925" y="154305"/>
                    <a:pt x="126682" y="146685"/>
                  </a:cubicBezTo>
                  <a:cubicBezTo>
                    <a:pt x="108585" y="142875"/>
                    <a:pt x="94297" y="139065"/>
                    <a:pt x="81915" y="134303"/>
                  </a:cubicBezTo>
                  <a:cubicBezTo>
                    <a:pt x="70485" y="129540"/>
                    <a:pt x="60960" y="124778"/>
                    <a:pt x="55245" y="120015"/>
                  </a:cubicBezTo>
                  <a:cubicBezTo>
                    <a:pt x="48577" y="115253"/>
                    <a:pt x="44767" y="108585"/>
                    <a:pt x="41910" y="102870"/>
                  </a:cubicBezTo>
                  <a:cubicBezTo>
                    <a:pt x="39052" y="96203"/>
                    <a:pt x="38100" y="89535"/>
                    <a:pt x="38100" y="80963"/>
                  </a:cubicBezTo>
                  <a:lnTo>
                    <a:pt x="38100" y="80010"/>
                  </a:lnTo>
                  <a:cubicBezTo>
                    <a:pt x="38100" y="72390"/>
                    <a:pt x="40005" y="64770"/>
                    <a:pt x="42863" y="58103"/>
                  </a:cubicBezTo>
                  <a:cubicBezTo>
                    <a:pt x="46672" y="51435"/>
                    <a:pt x="51435" y="45720"/>
                    <a:pt x="57150" y="40005"/>
                  </a:cubicBezTo>
                  <a:cubicBezTo>
                    <a:pt x="63817" y="35243"/>
                    <a:pt x="71438" y="30480"/>
                    <a:pt x="80010" y="27623"/>
                  </a:cubicBezTo>
                  <a:cubicBezTo>
                    <a:pt x="88582" y="24765"/>
                    <a:pt x="99060" y="22860"/>
                    <a:pt x="110490" y="22860"/>
                  </a:cubicBezTo>
                  <a:cubicBezTo>
                    <a:pt x="127635" y="22860"/>
                    <a:pt x="142875" y="25718"/>
                    <a:pt x="157163" y="30480"/>
                  </a:cubicBezTo>
                  <a:cubicBezTo>
                    <a:pt x="171450" y="35243"/>
                    <a:pt x="186690" y="44768"/>
                    <a:pt x="200977" y="57150"/>
                  </a:cubicBezTo>
                  <a:lnTo>
                    <a:pt x="201930" y="58103"/>
                  </a:lnTo>
                  <a:lnTo>
                    <a:pt x="218122" y="38100"/>
                  </a:lnTo>
                  <a:lnTo>
                    <a:pt x="219075" y="38100"/>
                  </a:lnTo>
                  <a:cubicBezTo>
                    <a:pt x="203835" y="25718"/>
                    <a:pt x="187642" y="16193"/>
                    <a:pt x="171450" y="9525"/>
                  </a:cubicBezTo>
                  <a:cubicBezTo>
                    <a:pt x="155257" y="3810"/>
                    <a:pt x="135255" y="0"/>
                    <a:pt x="113347" y="0"/>
                  </a:cubicBezTo>
                  <a:cubicBezTo>
                    <a:pt x="99060" y="0"/>
                    <a:pt x="85725" y="1905"/>
                    <a:pt x="73342" y="5715"/>
                  </a:cubicBezTo>
                  <a:cubicBezTo>
                    <a:pt x="60960" y="9525"/>
                    <a:pt x="50482" y="15240"/>
                    <a:pt x="41910" y="22860"/>
                  </a:cubicBezTo>
                  <a:cubicBezTo>
                    <a:pt x="33338" y="30480"/>
                    <a:pt x="25717" y="39053"/>
                    <a:pt x="20955" y="48578"/>
                  </a:cubicBezTo>
                  <a:cubicBezTo>
                    <a:pt x="16192" y="58103"/>
                    <a:pt x="13335" y="69533"/>
                    <a:pt x="13335" y="80963"/>
                  </a:cubicBezTo>
                  <a:lnTo>
                    <a:pt x="13335" y="81915"/>
                  </a:lnTo>
                  <a:cubicBezTo>
                    <a:pt x="13335" y="93345"/>
                    <a:pt x="15240" y="103823"/>
                    <a:pt x="19050" y="113348"/>
                  </a:cubicBezTo>
                  <a:cubicBezTo>
                    <a:pt x="22860" y="122873"/>
                    <a:pt x="29527" y="130493"/>
                    <a:pt x="37147" y="138113"/>
                  </a:cubicBezTo>
                  <a:cubicBezTo>
                    <a:pt x="45720" y="144780"/>
                    <a:pt x="56197" y="151448"/>
                    <a:pt x="69532" y="156210"/>
                  </a:cubicBezTo>
                  <a:cubicBezTo>
                    <a:pt x="82867" y="160973"/>
                    <a:pt x="99060" y="165735"/>
                    <a:pt x="117157" y="169545"/>
                  </a:cubicBezTo>
                  <a:cubicBezTo>
                    <a:pt x="134302" y="173355"/>
                    <a:pt x="148590" y="177165"/>
                    <a:pt x="160020" y="180975"/>
                  </a:cubicBezTo>
                  <a:cubicBezTo>
                    <a:pt x="170497" y="184785"/>
                    <a:pt x="180022" y="189548"/>
                    <a:pt x="185738" y="195263"/>
                  </a:cubicBezTo>
                  <a:cubicBezTo>
                    <a:pt x="192405" y="200025"/>
                    <a:pt x="196215" y="205740"/>
                    <a:pt x="199072" y="212408"/>
                  </a:cubicBezTo>
                  <a:cubicBezTo>
                    <a:pt x="201930" y="219075"/>
                    <a:pt x="202882" y="225743"/>
                    <a:pt x="202882" y="233363"/>
                  </a:cubicBezTo>
                  <a:lnTo>
                    <a:pt x="202882" y="234315"/>
                  </a:lnTo>
                  <a:cubicBezTo>
                    <a:pt x="202882" y="242888"/>
                    <a:pt x="200977" y="250508"/>
                    <a:pt x="197167" y="258128"/>
                  </a:cubicBezTo>
                  <a:cubicBezTo>
                    <a:pt x="193357" y="265748"/>
                    <a:pt x="188595" y="271463"/>
                    <a:pt x="181927" y="277178"/>
                  </a:cubicBezTo>
                  <a:cubicBezTo>
                    <a:pt x="175260" y="282893"/>
                    <a:pt x="167640" y="286703"/>
                    <a:pt x="158115" y="289560"/>
                  </a:cubicBezTo>
                  <a:cubicBezTo>
                    <a:pt x="148590" y="292418"/>
                    <a:pt x="138113" y="294323"/>
                    <a:pt x="126682" y="294323"/>
                  </a:cubicBezTo>
                  <a:cubicBezTo>
                    <a:pt x="115252" y="294323"/>
                    <a:pt x="104775" y="293370"/>
                    <a:pt x="95250" y="291465"/>
                  </a:cubicBezTo>
                  <a:cubicBezTo>
                    <a:pt x="85725" y="289560"/>
                    <a:pt x="76200" y="286703"/>
                    <a:pt x="67627" y="282893"/>
                  </a:cubicBezTo>
                  <a:cubicBezTo>
                    <a:pt x="59055" y="279083"/>
                    <a:pt x="50482" y="274320"/>
                    <a:pt x="41910" y="268605"/>
                  </a:cubicBezTo>
                  <a:cubicBezTo>
                    <a:pt x="33338" y="262890"/>
                    <a:pt x="25717" y="256223"/>
                    <a:pt x="17145" y="248603"/>
                  </a:cubicBezTo>
                  <a:lnTo>
                    <a:pt x="16192" y="247650"/>
                  </a:lnTo>
                  <a:lnTo>
                    <a:pt x="0" y="266700"/>
                  </a:lnTo>
                  <a:lnTo>
                    <a:pt x="952" y="267653"/>
                  </a:lnTo>
                  <a:cubicBezTo>
                    <a:pt x="19050" y="283845"/>
                    <a:pt x="39052" y="296228"/>
                    <a:pt x="58102" y="304800"/>
                  </a:cubicBezTo>
                  <a:cubicBezTo>
                    <a:pt x="78105" y="313373"/>
                    <a:pt x="100013" y="317183"/>
                    <a:pt x="124777" y="317183"/>
                  </a:cubicBezTo>
                  <a:cubicBezTo>
                    <a:pt x="140017" y="317183"/>
                    <a:pt x="153352" y="315278"/>
                    <a:pt x="165735" y="311468"/>
                  </a:cubicBezTo>
                  <a:cubicBezTo>
                    <a:pt x="178117" y="307658"/>
                    <a:pt x="189547" y="301943"/>
                    <a:pt x="198120" y="294323"/>
                  </a:cubicBezTo>
                  <a:cubicBezTo>
                    <a:pt x="206692" y="286703"/>
                    <a:pt x="214313" y="278130"/>
                    <a:pt x="219075" y="267653"/>
                  </a:cubicBezTo>
                  <a:cubicBezTo>
                    <a:pt x="223838" y="257175"/>
                    <a:pt x="226695" y="245745"/>
                    <a:pt x="226695" y="233363"/>
                  </a:cubicBezTo>
                  <a:lnTo>
                    <a:pt x="226695" y="232410"/>
                  </a:lnTo>
                  <a:cubicBezTo>
                    <a:pt x="228600" y="209550"/>
                    <a:pt x="220027" y="191453"/>
                    <a:pt x="203835" y="178118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318B022C-1EC1-4728-A9FE-8F0CC1177874}"/>
                </a:ext>
              </a:extLst>
            </p:cNvPr>
            <p:cNvSpPr/>
            <p:nvPr/>
          </p:nvSpPr>
          <p:spPr>
            <a:xfrm>
              <a:off x="6978015" y="3162299"/>
              <a:ext cx="239077" cy="308610"/>
            </a:xfrm>
            <a:custGeom>
              <a:avLst/>
              <a:gdLst>
                <a:gd name="connsiteX0" fmla="*/ 0 w 239077"/>
                <a:gd name="connsiteY0" fmla="*/ 22860 h 308610"/>
                <a:gd name="connsiteX1" fmla="*/ 106680 w 239077"/>
                <a:gd name="connsiteY1" fmla="*/ 22860 h 308610"/>
                <a:gd name="connsiteX2" fmla="*/ 106680 w 239077"/>
                <a:gd name="connsiteY2" fmla="*/ 308610 h 308610"/>
                <a:gd name="connsiteX3" fmla="*/ 132397 w 239077"/>
                <a:gd name="connsiteY3" fmla="*/ 308610 h 308610"/>
                <a:gd name="connsiteX4" fmla="*/ 132397 w 239077"/>
                <a:gd name="connsiteY4" fmla="*/ 22860 h 308610"/>
                <a:gd name="connsiteX5" fmla="*/ 239078 w 239077"/>
                <a:gd name="connsiteY5" fmla="*/ 22860 h 308610"/>
                <a:gd name="connsiteX6" fmla="*/ 239078 w 239077"/>
                <a:gd name="connsiteY6" fmla="*/ 0 h 308610"/>
                <a:gd name="connsiteX7" fmla="*/ 0 w 239077"/>
                <a:gd name="connsiteY7" fmla="*/ 0 h 3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9077" h="308610">
                  <a:moveTo>
                    <a:pt x="0" y="22860"/>
                  </a:moveTo>
                  <a:lnTo>
                    <a:pt x="106680" y="22860"/>
                  </a:lnTo>
                  <a:lnTo>
                    <a:pt x="106680" y="308610"/>
                  </a:lnTo>
                  <a:lnTo>
                    <a:pt x="132397" y="308610"/>
                  </a:lnTo>
                  <a:lnTo>
                    <a:pt x="132397" y="22860"/>
                  </a:lnTo>
                  <a:lnTo>
                    <a:pt x="239078" y="22860"/>
                  </a:lnTo>
                  <a:lnTo>
                    <a:pt x="23907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8D6AD275-D7C8-4572-9AD0-214244CA1357}"/>
                </a:ext>
              </a:extLst>
            </p:cNvPr>
            <p:cNvSpPr/>
            <p:nvPr/>
          </p:nvSpPr>
          <p:spPr>
            <a:xfrm>
              <a:off x="7275194" y="3162299"/>
              <a:ext cx="222885" cy="308610"/>
            </a:xfrm>
            <a:custGeom>
              <a:avLst/>
              <a:gdLst>
                <a:gd name="connsiteX0" fmla="*/ 25718 w 222885"/>
                <a:gd name="connsiteY0" fmla="*/ 164783 h 308610"/>
                <a:gd name="connsiteX1" fmla="*/ 200978 w 222885"/>
                <a:gd name="connsiteY1" fmla="*/ 164783 h 308610"/>
                <a:gd name="connsiteX2" fmla="*/ 200978 w 222885"/>
                <a:gd name="connsiteY2" fmla="*/ 141923 h 308610"/>
                <a:gd name="connsiteX3" fmla="*/ 25718 w 222885"/>
                <a:gd name="connsiteY3" fmla="*/ 141923 h 308610"/>
                <a:gd name="connsiteX4" fmla="*/ 25718 w 222885"/>
                <a:gd name="connsiteY4" fmla="*/ 22860 h 308610"/>
                <a:gd name="connsiteX5" fmla="*/ 220028 w 222885"/>
                <a:gd name="connsiteY5" fmla="*/ 22860 h 308610"/>
                <a:gd name="connsiteX6" fmla="*/ 220028 w 222885"/>
                <a:gd name="connsiteY6" fmla="*/ 0 h 308610"/>
                <a:gd name="connsiteX7" fmla="*/ 0 w 222885"/>
                <a:gd name="connsiteY7" fmla="*/ 0 h 308610"/>
                <a:gd name="connsiteX8" fmla="*/ 0 w 222885"/>
                <a:gd name="connsiteY8" fmla="*/ 308610 h 308610"/>
                <a:gd name="connsiteX9" fmla="*/ 222885 w 222885"/>
                <a:gd name="connsiteY9" fmla="*/ 308610 h 308610"/>
                <a:gd name="connsiteX10" fmla="*/ 222885 w 222885"/>
                <a:gd name="connsiteY10" fmla="*/ 285750 h 308610"/>
                <a:gd name="connsiteX11" fmla="*/ 25718 w 222885"/>
                <a:gd name="connsiteY11" fmla="*/ 285750 h 3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2885" h="308610">
                  <a:moveTo>
                    <a:pt x="25718" y="164783"/>
                  </a:moveTo>
                  <a:lnTo>
                    <a:pt x="200978" y="164783"/>
                  </a:lnTo>
                  <a:lnTo>
                    <a:pt x="200978" y="141923"/>
                  </a:lnTo>
                  <a:lnTo>
                    <a:pt x="25718" y="141923"/>
                  </a:lnTo>
                  <a:lnTo>
                    <a:pt x="25718" y="22860"/>
                  </a:lnTo>
                  <a:lnTo>
                    <a:pt x="220028" y="22860"/>
                  </a:lnTo>
                  <a:lnTo>
                    <a:pt x="220028" y="0"/>
                  </a:lnTo>
                  <a:lnTo>
                    <a:pt x="0" y="0"/>
                  </a:lnTo>
                  <a:lnTo>
                    <a:pt x="0" y="308610"/>
                  </a:lnTo>
                  <a:lnTo>
                    <a:pt x="222885" y="308610"/>
                  </a:lnTo>
                  <a:lnTo>
                    <a:pt x="222885" y="285750"/>
                  </a:lnTo>
                  <a:lnTo>
                    <a:pt x="25718" y="28575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25DAA559-2015-4958-859A-3FF2E1A06D31}"/>
                </a:ext>
              </a:extLst>
            </p:cNvPr>
            <p:cNvSpPr/>
            <p:nvPr/>
          </p:nvSpPr>
          <p:spPr>
            <a:xfrm>
              <a:off x="7559992" y="3162299"/>
              <a:ext cx="290512" cy="308610"/>
            </a:xfrm>
            <a:custGeom>
              <a:avLst/>
              <a:gdLst>
                <a:gd name="connsiteX0" fmla="*/ 144780 w 290512"/>
                <a:gd name="connsiteY0" fmla="*/ 180023 h 308610"/>
                <a:gd name="connsiteX1" fmla="*/ 22860 w 290512"/>
                <a:gd name="connsiteY1" fmla="*/ 0 h 308610"/>
                <a:gd name="connsiteX2" fmla="*/ 0 w 290512"/>
                <a:gd name="connsiteY2" fmla="*/ 0 h 308610"/>
                <a:gd name="connsiteX3" fmla="*/ 0 w 290512"/>
                <a:gd name="connsiteY3" fmla="*/ 308610 h 308610"/>
                <a:gd name="connsiteX4" fmla="*/ 23813 w 290512"/>
                <a:gd name="connsiteY4" fmla="*/ 308610 h 308610"/>
                <a:gd name="connsiteX5" fmla="*/ 23813 w 290512"/>
                <a:gd name="connsiteY5" fmla="*/ 45720 h 308610"/>
                <a:gd name="connsiteX6" fmla="*/ 144780 w 290512"/>
                <a:gd name="connsiteY6" fmla="*/ 220980 h 308610"/>
                <a:gd name="connsiteX7" fmla="*/ 145732 w 290512"/>
                <a:gd name="connsiteY7" fmla="*/ 219075 h 308610"/>
                <a:gd name="connsiteX8" fmla="*/ 265747 w 290512"/>
                <a:gd name="connsiteY8" fmla="*/ 45720 h 308610"/>
                <a:gd name="connsiteX9" fmla="*/ 265747 w 290512"/>
                <a:gd name="connsiteY9" fmla="*/ 308610 h 308610"/>
                <a:gd name="connsiteX10" fmla="*/ 290513 w 290512"/>
                <a:gd name="connsiteY10" fmla="*/ 308610 h 308610"/>
                <a:gd name="connsiteX11" fmla="*/ 290513 w 290512"/>
                <a:gd name="connsiteY11" fmla="*/ 0 h 308610"/>
                <a:gd name="connsiteX12" fmla="*/ 267652 w 290512"/>
                <a:gd name="connsiteY12" fmla="*/ 0 h 3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0512" h="308610">
                  <a:moveTo>
                    <a:pt x="144780" y="180023"/>
                  </a:moveTo>
                  <a:lnTo>
                    <a:pt x="22860" y="0"/>
                  </a:lnTo>
                  <a:lnTo>
                    <a:pt x="0" y="0"/>
                  </a:lnTo>
                  <a:lnTo>
                    <a:pt x="0" y="308610"/>
                  </a:lnTo>
                  <a:lnTo>
                    <a:pt x="23813" y="308610"/>
                  </a:lnTo>
                  <a:lnTo>
                    <a:pt x="23813" y="45720"/>
                  </a:lnTo>
                  <a:lnTo>
                    <a:pt x="144780" y="220980"/>
                  </a:lnTo>
                  <a:lnTo>
                    <a:pt x="145732" y="219075"/>
                  </a:lnTo>
                  <a:lnTo>
                    <a:pt x="265747" y="45720"/>
                  </a:lnTo>
                  <a:lnTo>
                    <a:pt x="265747" y="308610"/>
                  </a:lnTo>
                  <a:lnTo>
                    <a:pt x="290513" y="308610"/>
                  </a:lnTo>
                  <a:lnTo>
                    <a:pt x="290513" y="0"/>
                  </a:lnTo>
                  <a:lnTo>
                    <a:pt x="267652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A0B4CFDF-652A-4E72-921E-F5208753AB7F}"/>
                </a:ext>
              </a:extLst>
            </p:cNvPr>
            <p:cNvSpPr/>
            <p:nvPr/>
          </p:nvSpPr>
          <p:spPr>
            <a:xfrm>
              <a:off x="7904797" y="3157537"/>
              <a:ext cx="226957" cy="317182"/>
            </a:xfrm>
            <a:custGeom>
              <a:avLst/>
              <a:gdLst>
                <a:gd name="connsiteX0" fmla="*/ 204788 w 226957"/>
                <a:gd name="connsiteY0" fmla="*/ 178118 h 317182"/>
                <a:gd name="connsiteX1" fmla="*/ 127635 w 226957"/>
                <a:gd name="connsiteY1" fmla="*/ 146685 h 317182"/>
                <a:gd name="connsiteX2" fmla="*/ 82868 w 226957"/>
                <a:gd name="connsiteY2" fmla="*/ 134303 h 317182"/>
                <a:gd name="connsiteX3" fmla="*/ 56197 w 226957"/>
                <a:gd name="connsiteY3" fmla="*/ 120015 h 317182"/>
                <a:gd name="connsiteX4" fmla="*/ 42863 w 226957"/>
                <a:gd name="connsiteY4" fmla="*/ 102870 h 317182"/>
                <a:gd name="connsiteX5" fmla="*/ 39053 w 226957"/>
                <a:gd name="connsiteY5" fmla="*/ 80963 h 317182"/>
                <a:gd name="connsiteX6" fmla="*/ 39053 w 226957"/>
                <a:gd name="connsiteY6" fmla="*/ 80010 h 317182"/>
                <a:gd name="connsiteX7" fmla="*/ 43815 w 226957"/>
                <a:gd name="connsiteY7" fmla="*/ 58103 h 317182"/>
                <a:gd name="connsiteX8" fmla="*/ 58103 w 226957"/>
                <a:gd name="connsiteY8" fmla="*/ 40005 h 317182"/>
                <a:gd name="connsiteX9" fmla="*/ 80963 w 226957"/>
                <a:gd name="connsiteY9" fmla="*/ 27623 h 317182"/>
                <a:gd name="connsiteX10" fmla="*/ 111443 w 226957"/>
                <a:gd name="connsiteY10" fmla="*/ 22860 h 317182"/>
                <a:gd name="connsiteX11" fmla="*/ 158115 w 226957"/>
                <a:gd name="connsiteY11" fmla="*/ 30480 h 317182"/>
                <a:gd name="connsiteX12" fmla="*/ 201930 w 226957"/>
                <a:gd name="connsiteY12" fmla="*/ 57150 h 317182"/>
                <a:gd name="connsiteX13" fmla="*/ 202883 w 226957"/>
                <a:gd name="connsiteY13" fmla="*/ 58103 h 317182"/>
                <a:gd name="connsiteX14" fmla="*/ 219075 w 226957"/>
                <a:gd name="connsiteY14" fmla="*/ 38100 h 317182"/>
                <a:gd name="connsiteX15" fmla="*/ 219075 w 226957"/>
                <a:gd name="connsiteY15" fmla="*/ 38100 h 317182"/>
                <a:gd name="connsiteX16" fmla="*/ 171450 w 226957"/>
                <a:gd name="connsiteY16" fmla="*/ 9525 h 317182"/>
                <a:gd name="connsiteX17" fmla="*/ 113347 w 226957"/>
                <a:gd name="connsiteY17" fmla="*/ 0 h 317182"/>
                <a:gd name="connsiteX18" fmla="*/ 73343 w 226957"/>
                <a:gd name="connsiteY18" fmla="*/ 5715 h 317182"/>
                <a:gd name="connsiteX19" fmla="*/ 41910 w 226957"/>
                <a:gd name="connsiteY19" fmla="*/ 22860 h 317182"/>
                <a:gd name="connsiteX20" fmla="*/ 20955 w 226957"/>
                <a:gd name="connsiteY20" fmla="*/ 48578 h 317182"/>
                <a:gd name="connsiteX21" fmla="*/ 13335 w 226957"/>
                <a:gd name="connsiteY21" fmla="*/ 80963 h 317182"/>
                <a:gd name="connsiteX22" fmla="*/ 13335 w 226957"/>
                <a:gd name="connsiteY22" fmla="*/ 81915 h 317182"/>
                <a:gd name="connsiteX23" fmla="*/ 19050 w 226957"/>
                <a:gd name="connsiteY23" fmla="*/ 113348 h 317182"/>
                <a:gd name="connsiteX24" fmla="*/ 37147 w 226957"/>
                <a:gd name="connsiteY24" fmla="*/ 138113 h 317182"/>
                <a:gd name="connsiteX25" fmla="*/ 69533 w 226957"/>
                <a:gd name="connsiteY25" fmla="*/ 156210 h 317182"/>
                <a:gd name="connsiteX26" fmla="*/ 117158 w 226957"/>
                <a:gd name="connsiteY26" fmla="*/ 169545 h 317182"/>
                <a:gd name="connsiteX27" fmla="*/ 160020 w 226957"/>
                <a:gd name="connsiteY27" fmla="*/ 180975 h 317182"/>
                <a:gd name="connsiteX28" fmla="*/ 185738 w 226957"/>
                <a:gd name="connsiteY28" fmla="*/ 195263 h 317182"/>
                <a:gd name="connsiteX29" fmla="*/ 199072 w 226957"/>
                <a:gd name="connsiteY29" fmla="*/ 212408 h 317182"/>
                <a:gd name="connsiteX30" fmla="*/ 202883 w 226957"/>
                <a:gd name="connsiteY30" fmla="*/ 233363 h 317182"/>
                <a:gd name="connsiteX31" fmla="*/ 202883 w 226957"/>
                <a:gd name="connsiteY31" fmla="*/ 234315 h 317182"/>
                <a:gd name="connsiteX32" fmla="*/ 197168 w 226957"/>
                <a:gd name="connsiteY32" fmla="*/ 258128 h 317182"/>
                <a:gd name="connsiteX33" fmla="*/ 181928 w 226957"/>
                <a:gd name="connsiteY33" fmla="*/ 277178 h 317182"/>
                <a:gd name="connsiteX34" fmla="*/ 158115 w 226957"/>
                <a:gd name="connsiteY34" fmla="*/ 289560 h 317182"/>
                <a:gd name="connsiteX35" fmla="*/ 126683 w 226957"/>
                <a:gd name="connsiteY35" fmla="*/ 294323 h 317182"/>
                <a:gd name="connsiteX36" fmla="*/ 95250 w 226957"/>
                <a:gd name="connsiteY36" fmla="*/ 291465 h 317182"/>
                <a:gd name="connsiteX37" fmla="*/ 67628 w 226957"/>
                <a:gd name="connsiteY37" fmla="*/ 282893 h 317182"/>
                <a:gd name="connsiteX38" fmla="*/ 41910 w 226957"/>
                <a:gd name="connsiteY38" fmla="*/ 268605 h 317182"/>
                <a:gd name="connsiteX39" fmla="*/ 17145 w 226957"/>
                <a:gd name="connsiteY39" fmla="*/ 248603 h 317182"/>
                <a:gd name="connsiteX40" fmla="*/ 16193 w 226957"/>
                <a:gd name="connsiteY40" fmla="*/ 247650 h 317182"/>
                <a:gd name="connsiteX41" fmla="*/ 0 w 226957"/>
                <a:gd name="connsiteY41" fmla="*/ 266700 h 317182"/>
                <a:gd name="connsiteX42" fmla="*/ 953 w 226957"/>
                <a:gd name="connsiteY42" fmla="*/ 267653 h 317182"/>
                <a:gd name="connsiteX43" fmla="*/ 58103 w 226957"/>
                <a:gd name="connsiteY43" fmla="*/ 304800 h 317182"/>
                <a:gd name="connsiteX44" fmla="*/ 124778 w 226957"/>
                <a:gd name="connsiteY44" fmla="*/ 317183 h 317182"/>
                <a:gd name="connsiteX45" fmla="*/ 165735 w 226957"/>
                <a:gd name="connsiteY45" fmla="*/ 311468 h 317182"/>
                <a:gd name="connsiteX46" fmla="*/ 198120 w 226957"/>
                <a:gd name="connsiteY46" fmla="*/ 294323 h 317182"/>
                <a:gd name="connsiteX47" fmla="*/ 219075 w 226957"/>
                <a:gd name="connsiteY47" fmla="*/ 267653 h 317182"/>
                <a:gd name="connsiteX48" fmla="*/ 226695 w 226957"/>
                <a:gd name="connsiteY48" fmla="*/ 233363 h 317182"/>
                <a:gd name="connsiteX49" fmla="*/ 226695 w 226957"/>
                <a:gd name="connsiteY49" fmla="*/ 232410 h 317182"/>
                <a:gd name="connsiteX50" fmla="*/ 204788 w 226957"/>
                <a:gd name="connsiteY50" fmla="*/ 178118 h 317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226957" h="317182">
                  <a:moveTo>
                    <a:pt x="204788" y="178118"/>
                  </a:moveTo>
                  <a:cubicBezTo>
                    <a:pt x="188595" y="164783"/>
                    <a:pt x="162878" y="154305"/>
                    <a:pt x="127635" y="146685"/>
                  </a:cubicBezTo>
                  <a:cubicBezTo>
                    <a:pt x="109538" y="142875"/>
                    <a:pt x="95250" y="139065"/>
                    <a:pt x="82868" y="134303"/>
                  </a:cubicBezTo>
                  <a:cubicBezTo>
                    <a:pt x="71438" y="129540"/>
                    <a:pt x="61913" y="124778"/>
                    <a:pt x="56197" y="120015"/>
                  </a:cubicBezTo>
                  <a:cubicBezTo>
                    <a:pt x="49530" y="115253"/>
                    <a:pt x="45720" y="108585"/>
                    <a:pt x="42863" y="102870"/>
                  </a:cubicBezTo>
                  <a:cubicBezTo>
                    <a:pt x="40005" y="96203"/>
                    <a:pt x="39053" y="89535"/>
                    <a:pt x="39053" y="80963"/>
                  </a:cubicBezTo>
                  <a:lnTo>
                    <a:pt x="39053" y="80010"/>
                  </a:lnTo>
                  <a:cubicBezTo>
                    <a:pt x="39053" y="72390"/>
                    <a:pt x="40958" y="64770"/>
                    <a:pt x="43815" y="58103"/>
                  </a:cubicBezTo>
                  <a:cubicBezTo>
                    <a:pt x="47625" y="51435"/>
                    <a:pt x="52388" y="45720"/>
                    <a:pt x="58103" y="40005"/>
                  </a:cubicBezTo>
                  <a:cubicBezTo>
                    <a:pt x="64770" y="35243"/>
                    <a:pt x="72390" y="30480"/>
                    <a:pt x="80963" y="27623"/>
                  </a:cubicBezTo>
                  <a:cubicBezTo>
                    <a:pt x="89535" y="24765"/>
                    <a:pt x="100013" y="22860"/>
                    <a:pt x="111443" y="22860"/>
                  </a:cubicBezTo>
                  <a:cubicBezTo>
                    <a:pt x="128588" y="22860"/>
                    <a:pt x="143828" y="25718"/>
                    <a:pt x="158115" y="30480"/>
                  </a:cubicBezTo>
                  <a:cubicBezTo>
                    <a:pt x="172403" y="35243"/>
                    <a:pt x="187643" y="44768"/>
                    <a:pt x="201930" y="57150"/>
                  </a:cubicBezTo>
                  <a:lnTo>
                    <a:pt x="202883" y="58103"/>
                  </a:lnTo>
                  <a:lnTo>
                    <a:pt x="219075" y="38100"/>
                  </a:lnTo>
                  <a:lnTo>
                    <a:pt x="219075" y="38100"/>
                  </a:lnTo>
                  <a:cubicBezTo>
                    <a:pt x="203835" y="25718"/>
                    <a:pt x="187643" y="16193"/>
                    <a:pt x="171450" y="9525"/>
                  </a:cubicBezTo>
                  <a:cubicBezTo>
                    <a:pt x="155258" y="3810"/>
                    <a:pt x="135255" y="0"/>
                    <a:pt x="113347" y="0"/>
                  </a:cubicBezTo>
                  <a:cubicBezTo>
                    <a:pt x="99060" y="0"/>
                    <a:pt x="85725" y="1905"/>
                    <a:pt x="73343" y="5715"/>
                  </a:cubicBezTo>
                  <a:cubicBezTo>
                    <a:pt x="60960" y="9525"/>
                    <a:pt x="50483" y="15240"/>
                    <a:pt x="41910" y="22860"/>
                  </a:cubicBezTo>
                  <a:cubicBezTo>
                    <a:pt x="33338" y="30480"/>
                    <a:pt x="25718" y="39053"/>
                    <a:pt x="20955" y="48578"/>
                  </a:cubicBezTo>
                  <a:cubicBezTo>
                    <a:pt x="16193" y="58103"/>
                    <a:pt x="13335" y="69533"/>
                    <a:pt x="13335" y="80963"/>
                  </a:cubicBezTo>
                  <a:lnTo>
                    <a:pt x="13335" y="81915"/>
                  </a:lnTo>
                  <a:cubicBezTo>
                    <a:pt x="13335" y="93345"/>
                    <a:pt x="15240" y="103823"/>
                    <a:pt x="19050" y="113348"/>
                  </a:cubicBezTo>
                  <a:cubicBezTo>
                    <a:pt x="22860" y="122873"/>
                    <a:pt x="29528" y="130493"/>
                    <a:pt x="37147" y="138113"/>
                  </a:cubicBezTo>
                  <a:cubicBezTo>
                    <a:pt x="45720" y="144780"/>
                    <a:pt x="56197" y="151448"/>
                    <a:pt x="69533" y="156210"/>
                  </a:cubicBezTo>
                  <a:cubicBezTo>
                    <a:pt x="82868" y="160973"/>
                    <a:pt x="99060" y="165735"/>
                    <a:pt x="117158" y="169545"/>
                  </a:cubicBezTo>
                  <a:cubicBezTo>
                    <a:pt x="134303" y="173355"/>
                    <a:pt x="148590" y="177165"/>
                    <a:pt x="160020" y="180975"/>
                  </a:cubicBezTo>
                  <a:cubicBezTo>
                    <a:pt x="170497" y="184785"/>
                    <a:pt x="180022" y="189548"/>
                    <a:pt x="185738" y="195263"/>
                  </a:cubicBezTo>
                  <a:cubicBezTo>
                    <a:pt x="192405" y="200025"/>
                    <a:pt x="196215" y="205740"/>
                    <a:pt x="199072" y="212408"/>
                  </a:cubicBezTo>
                  <a:cubicBezTo>
                    <a:pt x="201930" y="219075"/>
                    <a:pt x="202883" y="225743"/>
                    <a:pt x="202883" y="233363"/>
                  </a:cubicBezTo>
                  <a:lnTo>
                    <a:pt x="202883" y="234315"/>
                  </a:lnTo>
                  <a:cubicBezTo>
                    <a:pt x="202883" y="242888"/>
                    <a:pt x="200978" y="250508"/>
                    <a:pt x="197168" y="258128"/>
                  </a:cubicBezTo>
                  <a:cubicBezTo>
                    <a:pt x="193358" y="265748"/>
                    <a:pt x="188595" y="271463"/>
                    <a:pt x="181928" y="277178"/>
                  </a:cubicBezTo>
                  <a:cubicBezTo>
                    <a:pt x="175260" y="282893"/>
                    <a:pt x="167640" y="286703"/>
                    <a:pt x="158115" y="289560"/>
                  </a:cubicBezTo>
                  <a:cubicBezTo>
                    <a:pt x="148590" y="292418"/>
                    <a:pt x="138113" y="294323"/>
                    <a:pt x="126683" y="294323"/>
                  </a:cubicBezTo>
                  <a:cubicBezTo>
                    <a:pt x="115253" y="294323"/>
                    <a:pt x="104775" y="293370"/>
                    <a:pt x="95250" y="291465"/>
                  </a:cubicBezTo>
                  <a:cubicBezTo>
                    <a:pt x="85725" y="289560"/>
                    <a:pt x="76200" y="286703"/>
                    <a:pt x="67628" y="282893"/>
                  </a:cubicBezTo>
                  <a:cubicBezTo>
                    <a:pt x="59055" y="279083"/>
                    <a:pt x="50483" y="274320"/>
                    <a:pt x="41910" y="268605"/>
                  </a:cubicBezTo>
                  <a:cubicBezTo>
                    <a:pt x="33338" y="262890"/>
                    <a:pt x="25718" y="256223"/>
                    <a:pt x="17145" y="248603"/>
                  </a:cubicBezTo>
                  <a:lnTo>
                    <a:pt x="16193" y="247650"/>
                  </a:lnTo>
                  <a:lnTo>
                    <a:pt x="0" y="266700"/>
                  </a:lnTo>
                  <a:lnTo>
                    <a:pt x="953" y="267653"/>
                  </a:lnTo>
                  <a:cubicBezTo>
                    <a:pt x="19050" y="283845"/>
                    <a:pt x="39053" y="296228"/>
                    <a:pt x="58103" y="304800"/>
                  </a:cubicBezTo>
                  <a:cubicBezTo>
                    <a:pt x="78105" y="313373"/>
                    <a:pt x="100013" y="317183"/>
                    <a:pt x="124778" y="317183"/>
                  </a:cubicBezTo>
                  <a:cubicBezTo>
                    <a:pt x="140018" y="317183"/>
                    <a:pt x="153353" y="315278"/>
                    <a:pt x="165735" y="311468"/>
                  </a:cubicBezTo>
                  <a:cubicBezTo>
                    <a:pt x="178118" y="307658"/>
                    <a:pt x="189547" y="301943"/>
                    <a:pt x="198120" y="294323"/>
                  </a:cubicBezTo>
                  <a:cubicBezTo>
                    <a:pt x="206693" y="286703"/>
                    <a:pt x="214313" y="278130"/>
                    <a:pt x="219075" y="267653"/>
                  </a:cubicBezTo>
                  <a:cubicBezTo>
                    <a:pt x="223838" y="257175"/>
                    <a:pt x="226695" y="245745"/>
                    <a:pt x="226695" y="233363"/>
                  </a:cubicBezTo>
                  <a:lnTo>
                    <a:pt x="226695" y="232410"/>
                  </a:lnTo>
                  <a:cubicBezTo>
                    <a:pt x="228600" y="209550"/>
                    <a:pt x="220028" y="191453"/>
                    <a:pt x="204788" y="178118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1BD6FA36-55E5-40DA-BA90-499A753CE3E5}"/>
                </a:ext>
              </a:extLst>
            </p:cNvPr>
            <p:cNvSpPr/>
            <p:nvPr/>
          </p:nvSpPr>
          <p:spPr>
            <a:xfrm>
              <a:off x="4716779" y="3569969"/>
              <a:ext cx="121920" cy="126682"/>
            </a:xfrm>
            <a:custGeom>
              <a:avLst/>
              <a:gdLst>
                <a:gd name="connsiteX0" fmla="*/ 60960 w 121920"/>
                <a:gd name="connsiteY0" fmla="*/ 66675 h 126682"/>
                <a:gd name="connsiteX1" fmla="*/ 17145 w 121920"/>
                <a:gd name="connsiteY1" fmla="*/ 0 h 126682"/>
                <a:gd name="connsiteX2" fmla="*/ 0 w 121920"/>
                <a:gd name="connsiteY2" fmla="*/ 0 h 126682"/>
                <a:gd name="connsiteX3" fmla="*/ 0 w 121920"/>
                <a:gd name="connsiteY3" fmla="*/ 126682 h 126682"/>
                <a:gd name="connsiteX4" fmla="*/ 17145 w 121920"/>
                <a:gd name="connsiteY4" fmla="*/ 126682 h 126682"/>
                <a:gd name="connsiteX5" fmla="*/ 17145 w 121920"/>
                <a:gd name="connsiteY5" fmla="*/ 30480 h 126682"/>
                <a:gd name="connsiteX6" fmla="*/ 60960 w 121920"/>
                <a:gd name="connsiteY6" fmla="*/ 94298 h 126682"/>
                <a:gd name="connsiteX7" fmla="*/ 61913 w 121920"/>
                <a:gd name="connsiteY7" fmla="*/ 93345 h 126682"/>
                <a:gd name="connsiteX8" fmla="*/ 104775 w 121920"/>
                <a:gd name="connsiteY8" fmla="*/ 30480 h 126682"/>
                <a:gd name="connsiteX9" fmla="*/ 104775 w 121920"/>
                <a:gd name="connsiteY9" fmla="*/ 126682 h 126682"/>
                <a:gd name="connsiteX10" fmla="*/ 121920 w 121920"/>
                <a:gd name="connsiteY10" fmla="*/ 126682 h 126682"/>
                <a:gd name="connsiteX11" fmla="*/ 121920 w 121920"/>
                <a:gd name="connsiteY11" fmla="*/ 0 h 126682"/>
                <a:gd name="connsiteX12" fmla="*/ 104775 w 121920"/>
                <a:gd name="connsiteY12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1920" h="126682">
                  <a:moveTo>
                    <a:pt x="60960" y="66675"/>
                  </a:moveTo>
                  <a:lnTo>
                    <a:pt x="17145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17145" y="126682"/>
                  </a:lnTo>
                  <a:lnTo>
                    <a:pt x="17145" y="30480"/>
                  </a:lnTo>
                  <a:lnTo>
                    <a:pt x="60960" y="94298"/>
                  </a:lnTo>
                  <a:lnTo>
                    <a:pt x="61913" y="93345"/>
                  </a:lnTo>
                  <a:lnTo>
                    <a:pt x="104775" y="30480"/>
                  </a:lnTo>
                  <a:lnTo>
                    <a:pt x="104775" y="126682"/>
                  </a:lnTo>
                  <a:lnTo>
                    <a:pt x="121920" y="126682"/>
                  </a:lnTo>
                  <a:lnTo>
                    <a:pt x="121920" y="0"/>
                  </a:lnTo>
                  <a:lnTo>
                    <a:pt x="104775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6A18F7D2-CBCB-4FE4-BB3B-45B6AA0054DE}"/>
                </a:ext>
              </a:extLst>
            </p:cNvPr>
            <p:cNvSpPr/>
            <p:nvPr/>
          </p:nvSpPr>
          <p:spPr>
            <a:xfrm>
              <a:off x="4890135" y="3569017"/>
              <a:ext cx="129539" cy="127634"/>
            </a:xfrm>
            <a:custGeom>
              <a:avLst/>
              <a:gdLst>
                <a:gd name="connsiteX0" fmla="*/ 90488 w 129539"/>
                <a:gd name="connsiteY0" fmla="*/ 79057 h 127634"/>
                <a:gd name="connsiteX1" fmla="*/ 39052 w 129539"/>
                <a:gd name="connsiteY1" fmla="*/ 79057 h 127634"/>
                <a:gd name="connsiteX2" fmla="*/ 64770 w 129539"/>
                <a:gd name="connsiteY2" fmla="*/ 21907 h 127634"/>
                <a:gd name="connsiteX3" fmla="*/ 90488 w 129539"/>
                <a:gd name="connsiteY3" fmla="*/ 79057 h 127634"/>
                <a:gd name="connsiteX4" fmla="*/ 58102 w 129539"/>
                <a:gd name="connsiteY4" fmla="*/ 0 h 127634"/>
                <a:gd name="connsiteX5" fmla="*/ 0 w 129539"/>
                <a:gd name="connsiteY5" fmla="*/ 127635 h 127634"/>
                <a:gd name="connsiteX6" fmla="*/ 18098 w 129539"/>
                <a:gd name="connsiteY6" fmla="*/ 127635 h 127634"/>
                <a:gd name="connsiteX7" fmla="*/ 32385 w 129539"/>
                <a:gd name="connsiteY7" fmla="*/ 95250 h 127634"/>
                <a:gd name="connsiteX8" fmla="*/ 97155 w 129539"/>
                <a:gd name="connsiteY8" fmla="*/ 95250 h 127634"/>
                <a:gd name="connsiteX9" fmla="*/ 111442 w 129539"/>
                <a:gd name="connsiteY9" fmla="*/ 127635 h 127634"/>
                <a:gd name="connsiteX10" fmla="*/ 129540 w 129539"/>
                <a:gd name="connsiteY10" fmla="*/ 127635 h 127634"/>
                <a:gd name="connsiteX11" fmla="*/ 71438 w 129539"/>
                <a:gd name="connsiteY11" fmla="*/ 0 h 127634"/>
                <a:gd name="connsiteX12" fmla="*/ 58102 w 129539"/>
                <a:gd name="connsiteY12" fmla="*/ 0 h 127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9539" h="127634">
                  <a:moveTo>
                    <a:pt x="90488" y="79057"/>
                  </a:moveTo>
                  <a:lnTo>
                    <a:pt x="39052" y="79057"/>
                  </a:lnTo>
                  <a:lnTo>
                    <a:pt x="64770" y="21907"/>
                  </a:lnTo>
                  <a:lnTo>
                    <a:pt x="90488" y="79057"/>
                  </a:lnTo>
                  <a:close/>
                  <a:moveTo>
                    <a:pt x="58102" y="0"/>
                  </a:moveTo>
                  <a:lnTo>
                    <a:pt x="0" y="127635"/>
                  </a:lnTo>
                  <a:lnTo>
                    <a:pt x="18098" y="127635"/>
                  </a:lnTo>
                  <a:lnTo>
                    <a:pt x="32385" y="95250"/>
                  </a:lnTo>
                  <a:lnTo>
                    <a:pt x="97155" y="95250"/>
                  </a:lnTo>
                  <a:lnTo>
                    <a:pt x="111442" y="127635"/>
                  </a:lnTo>
                  <a:lnTo>
                    <a:pt x="129540" y="127635"/>
                  </a:lnTo>
                  <a:lnTo>
                    <a:pt x="71438" y="0"/>
                  </a:lnTo>
                  <a:lnTo>
                    <a:pt x="58102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C3D32336-018B-4E59-9F6C-33F1AFAB45CF}"/>
                </a:ext>
              </a:extLst>
            </p:cNvPr>
            <p:cNvSpPr/>
            <p:nvPr/>
          </p:nvSpPr>
          <p:spPr>
            <a:xfrm>
              <a:off x="5068252" y="3567112"/>
              <a:ext cx="94297" cy="132397"/>
            </a:xfrm>
            <a:custGeom>
              <a:avLst/>
              <a:gdLst>
                <a:gd name="connsiteX0" fmla="*/ 81915 w 94297"/>
                <a:gd name="connsiteY0" fmla="*/ 71438 h 132397"/>
                <a:gd name="connsiteX1" fmla="*/ 50483 w 94297"/>
                <a:gd name="connsiteY1" fmla="*/ 58102 h 132397"/>
                <a:gd name="connsiteX2" fmla="*/ 34290 w 94297"/>
                <a:gd name="connsiteY2" fmla="*/ 53340 h 132397"/>
                <a:gd name="connsiteX3" fmla="*/ 24765 w 94297"/>
                <a:gd name="connsiteY3" fmla="*/ 48577 h 132397"/>
                <a:gd name="connsiteX4" fmla="*/ 20002 w 94297"/>
                <a:gd name="connsiteY4" fmla="*/ 42863 h 132397"/>
                <a:gd name="connsiteX5" fmla="*/ 19050 w 94297"/>
                <a:gd name="connsiteY5" fmla="*/ 35243 h 132397"/>
                <a:gd name="connsiteX6" fmla="*/ 25718 w 94297"/>
                <a:gd name="connsiteY6" fmla="*/ 21907 h 132397"/>
                <a:gd name="connsiteX7" fmla="*/ 43815 w 94297"/>
                <a:gd name="connsiteY7" fmla="*/ 16193 h 132397"/>
                <a:gd name="connsiteX8" fmla="*/ 61913 w 94297"/>
                <a:gd name="connsiteY8" fmla="*/ 19050 h 132397"/>
                <a:gd name="connsiteX9" fmla="*/ 79058 w 94297"/>
                <a:gd name="connsiteY9" fmla="*/ 28575 h 132397"/>
                <a:gd name="connsiteX10" fmla="*/ 80010 w 94297"/>
                <a:gd name="connsiteY10" fmla="*/ 29527 h 132397"/>
                <a:gd name="connsiteX11" fmla="*/ 90488 w 94297"/>
                <a:gd name="connsiteY11" fmla="*/ 16193 h 132397"/>
                <a:gd name="connsiteX12" fmla="*/ 89535 w 94297"/>
                <a:gd name="connsiteY12" fmla="*/ 15240 h 132397"/>
                <a:gd name="connsiteX13" fmla="*/ 69533 w 94297"/>
                <a:gd name="connsiteY13" fmla="*/ 3810 h 132397"/>
                <a:gd name="connsiteX14" fmla="*/ 45720 w 94297"/>
                <a:gd name="connsiteY14" fmla="*/ 0 h 132397"/>
                <a:gd name="connsiteX15" fmla="*/ 28575 w 94297"/>
                <a:gd name="connsiteY15" fmla="*/ 2857 h 132397"/>
                <a:gd name="connsiteX16" fmla="*/ 15240 w 94297"/>
                <a:gd name="connsiteY16" fmla="*/ 10477 h 132397"/>
                <a:gd name="connsiteX17" fmla="*/ 6668 w 94297"/>
                <a:gd name="connsiteY17" fmla="*/ 21907 h 132397"/>
                <a:gd name="connsiteX18" fmla="*/ 3810 w 94297"/>
                <a:gd name="connsiteY18" fmla="*/ 36195 h 132397"/>
                <a:gd name="connsiteX19" fmla="*/ 6668 w 94297"/>
                <a:gd name="connsiteY19" fmla="*/ 50482 h 132397"/>
                <a:gd name="connsiteX20" fmla="*/ 14288 w 94297"/>
                <a:gd name="connsiteY20" fmla="*/ 60960 h 132397"/>
                <a:gd name="connsiteX21" fmla="*/ 27623 w 94297"/>
                <a:gd name="connsiteY21" fmla="*/ 68580 h 132397"/>
                <a:gd name="connsiteX22" fmla="*/ 46673 w 94297"/>
                <a:gd name="connsiteY22" fmla="*/ 74295 h 132397"/>
                <a:gd name="connsiteX23" fmla="*/ 62865 w 94297"/>
                <a:gd name="connsiteY23" fmla="*/ 79057 h 132397"/>
                <a:gd name="connsiteX24" fmla="*/ 72390 w 94297"/>
                <a:gd name="connsiteY24" fmla="*/ 83820 h 132397"/>
                <a:gd name="connsiteX25" fmla="*/ 77152 w 94297"/>
                <a:gd name="connsiteY25" fmla="*/ 89535 h 132397"/>
                <a:gd name="connsiteX26" fmla="*/ 78105 w 94297"/>
                <a:gd name="connsiteY26" fmla="*/ 97155 h 132397"/>
                <a:gd name="connsiteX27" fmla="*/ 71438 w 94297"/>
                <a:gd name="connsiteY27" fmla="*/ 110490 h 132397"/>
                <a:gd name="connsiteX28" fmla="*/ 52388 w 94297"/>
                <a:gd name="connsiteY28" fmla="*/ 116205 h 132397"/>
                <a:gd name="connsiteX29" fmla="*/ 30480 w 94297"/>
                <a:gd name="connsiteY29" fmla="*/ 112395 h 132397"/>
                <a:gd name="connsiteX30" fmla="*/ 11430 w 94297"/>
                <a:gd name="connsiteY30" fmla="*/ 100013 h 132397"/>
                <a:gd name="connsiteX31" fmla="*/ 10477 w 94297"/>
                <a:gd name="connsiteY31" fmla="*/ 99060 h 132397"/>
                <a:gd name="connsiteX32" fmla="*/ 0 w 94297"/>
                <a:gd name="connsiteY32" fmla="*/ 111443 h 132397"/>
                <a:gd name="connsiteX33" fmla="*/ 952 w 94297"/>
                <a:gd name="connsiteY33" fmla="*/ 112395 h 132397"/>
                <a:gd name="connsiteX34" fmla="*/ 24765 w 94297"/>
                <a:gd name="connsiteY34" fmla="*/ 127635 h 132397"/>
                <a:gd name="connsiteX35" fmla="*/ 52388 w 94297"/>
                <a:gd name="connsiteY35" fmla="*/ 132398 h 132397"/>
                <a:gd name="connsiteX36" fmla="*/ 69533 w 94297"/>
                <a:gd name="connsiteY36" fmla="*/ 129540 h 132397"/>
                <a:gd name="connsiteX37" fmla="*/ 82868 w 94297"/>
                <a:gd name="connsiteY37" fmla="*/ 121920 h 132397"/>
                <a:gd name="connsiteX38" fmla="*/ 91440 w 94297"/>
                <a:gd name="connsiteY38" fmla="*/ 110490 h 132397"/>
                <a:gd name="connsiteX39" fmla="*/ 94298 w 94297"/>
                <a:gd name="connsiteY39" fmla="*/ 95250 h 132397"/>
                <a:gd name="connsiteX40" fmla="*/ 81915 w 94297"/>
                <a:gd name="connsiteY40" fmla="*/ 71438 h 132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94297" h="132397">
                  <a:moveTo>
                    <a:pt x="81915" y="71438"/>
                  </a:moveTo>
                  <a:cubicBezTo>
                    <a:pt x="75248" y="65723"/>
                    <a:pt x="64770" y="61913"/>
                    <a:pt x="50483" y="58102"/>
                  </a:cubicBezTo>
                  <a:cubicBezTo>
                    <a:pt x="43815" y="57150"/>
                    <a:pt x="38100" y="55245"/>
                    <a:pt x="34290" y="53340"/>
                  </a:cubicBezTo>
                  <a:cubicBezTo>
                    <a:pt x="30480" y="51435"/>
                    <a:pt x="26670" y="50482"/>
                    <a:pt x="24765" y="48577"/>
                  </a:cubicBezTo>
                  <a:cubicBezTo>
                    <a:pt x="22860" y="46673"/>
                    <a:pt x="20955" y="44768"/>
                    <a:pt x="20002" y="42863"/>
                  </a:cubicBezTo>
                  <a:cubicBezTo>
                    <a:pt x="19050" y="40957"/>
                    <a:pt x="19050" y="38100"/>
                    <a:pt x="19050" y="35243"/>
                  </a:cubicBezTo>
                  <a:cubicBezTo>
                    <a:pt x="19050" y="30480"/>
                    <a:pt x="20955" y="25718"/>
                    <a:pt x="25718" y="21907"/>
                  </a:cubicBezTo>
                  <a:cubicBezTo>
                    <a:pt x="30480" y="18098"/>
                    <a:pt x="36195" y="16193"/>
                    <a:pt x="43815" y="16193"/>
                  </a:cubicBezTo>
                  <a:cubicBezTo>
                    <a:pt x="49530" y="16193"/>
                    <a:pt x="56198" y="17145"/>
                    <a:pt x="61913" y="19050"/>
                  </a:cubicBezTo>
                  <a:cubicBezTo>
                    <a:pt x="67627" y="20955"/>
                    <a:pt x="73343" y="24765"/>
                    <a:pt x="79058" y="28575"/>
                  </a:cubicBezTo>
                  <a:lnTo>
                    <a:pt x="80010" y="29527"/>
                  </a:lnTo>
                  <a:lnTo>
                    <a:pt x="90488" y="16193"/>
                  </a:lnTo>
                  <a:lnTo>
                    <a:pt x="89535" y="15240"/>
                  </a:lnTo>
                  <a:cubicBezTo>
                    <a:pt x="82868" y="10477"/>
                    <a:pt x="76200" y="6668"/>
                    <a:pt x="69533" y="3810"/>
                  </a:cubicBezTo>
                  <a:cubicBezTo>
                    <a:pt x="62865" y="952"/>
                    <a:pt x="54293" y="0"/>
                    <a:pt x="45720" y="0"/>
                  </a:cubicBezTo>
                  <a:cubicBezTo>
                    <a:pt x="40005" y="0"/>
                    <a:pt x="34290" y="952"/>
                    <a:pt x="28575" y="2857"/>
                  </a:cubicBezTo>
                  <a:cubicBezTo>
                    <a:pt x="23813" y="4763"/>
                    <a:pt x="19050" y="6668"/>
                    <a:pt x="15240" y="10477"/>
                  </a:cubicBezTo>
                  <a:cubicBezTo>
                    <a:pt x="11430" y="13335"/>
                    <a:pt x="8573" y="17145"/>
                    <a:pt x="6668" y="21907"/>
                  </a:cubicBezTo>
                  <a:cubicBezTo>
                    <a:pt x="4763" y="26670"/>
                    <a:pt x="3810" y="30480"/>
                    <a:pt x="3810" y="36195"/>
                  </a:cubicBezTo>
                  <a:cubicBezTo>
                    <a:pt x="3810" y="41910"/>
                    <a:pt x="4763" y="45720"/>
                    <a:pt x="6668" y="50482"/>
                  </a:cubicBezTo>
                  <a:cubicBezTo>
                    <a:pt x="8573" y="54293"/>
                    <a:pt x="11430" y="58102"/>
                    <a:pt x="14288" y="60960"/>
                  </a:cubicBezTo>
                  <a:cubicBezTo>
                    <a:pt x="18098" y="63818"/>
                    <a:pt x="21908" y="66675"/>
                    <a:pt x="27623" y="68580"/>
                  </a:cubicBezTo>
                  <a:cubicBezTo>
                    <a:pt x="33338" y="70485"/>
                    <a:pt x="39052" y="72390"/>
                    <a:pt x="46673" y="74295"/>
                  </a:cubicBezTo>
                  <a:cubicBezTo>
                    <a:pt x="53340" y="75248"/>
                    <a:pt x="58102" y="77152"/>
                    <a:pt x="62865" y="79057"/>
                  </a:cubicBezTo>
                  <a:cubicBezTo>
                    <a:pt x="66675" y="80963"/>
                    <a:pt x="69533" y="81915"/>
                    <a:pt x="72390" y="83820"/>
                  </a:cubicBezTo>
                  <a:cubicBezTo>
                    <a:pt x="74295" y="85725"/>
                    <a:pt x="76200" y="87630"/>
                    <a:pt x="77152" y="89535"/>
                  </a:cubicBezTo>
                  <a:cubicBezTo>
                    <a:pt x="78105" y="91440"/>
                    <a:pt x="78105" y="94298"/>
                    <a:pt x="78105" y="97155"/>
                  </a:cubicBezTo>
                  <a:cubicBezTo>
                    <a:pt x="78105" y="102870"/>
                    <a:pt x="76200" y="107632"/>
                    <a:pt x="71438" y="110490"/>
                  </a:cubicBezTo>
                  <a:cubicBezTo>
                    <a:pt x="66675" y="114300"/>
                    <a:pt x="60008" y="116205"/>
                    <a:pt x="52388" y="116205"/>
                  </a:cubicBezTo>
                  <a:cubicBezTo>
                    <a:pt x="43815" y="116205"/>
                    <a:pt x="36195" y="115252"/>
                    <a:pt x="30480" y="112395"/>
                  </a:cubicBezTo>
                  <a:cubicBezTo>
                    <a:pt x="23813" y="109538"/>
                    <a:pt x="18098" y="105727"/>
                    <a:pt x="11430" y="100013"/>
                  </a:cubicBezTo>
                  <a:lnTo>
                    <a:pt x="10477" y="99060"/>
                  </a:lnTo>
                  <a:lnTo>
                    <a:pt x="0" y="111443"/>
                  </a:lnTo>
                  <a:lnTo>
                    <a:pt x="952" y="112395"/>
                  </a:lnTo>
                  <a:cubicBezTo>
                    <a:pt x="8573" y="119063"/>
                    <a:pt x="16193" y="124777"/>
                    <a:pt x="24765" y="127635"/>
                  </a:cubicBezTo>
                  <a:cubicBezTo>
                    <a:pt x="33338" y="130493"/>
                    <a:pt x="41910" y="132398"/>
                    <a:pt x="52388" y="132398"/>
                  </a:cubicBezTo>
                  <a:cubicBezTo>
                    <a:pt x="59055" y="132398"/>
                    <a:pt x="64770" y="131445"/>
                    <a:pt x="69533" y="129540"/>
                  </a:cubicBezTo>
                  <a:cubicBezTo>
                    <a:pt x="75248" y="127635"/>
                    <a:pt x="79058" y="125730"/>
                    <a:pt x="82868" y="121920"/>
                  </a:cubicBezTo>
                  <a:cubicBezTo>
                    <a:pt x="86677" y="119063"/>
                    <a:pt x="89535" y="115252"/>
                    <a:pt x="91440" y="110490"/>
                  </a:cubicBezTo>
                  <a:cubicBezTo>
                    <a:pt x="93345" y="105727"/>
                    <a:pt x="94298" y="100965"/>
                    <a:pt x="94298" y="95250"/>
                  </a:cubicBezTo>
                  <a:cubicBezTo>
                    <a:pt x="92393" y="84773"/>
                    <a:pt x="88583" y="77152"/>
                    <a:pt x="81915" y="71438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5F92FEEE-3946-4923-A65C-11A501A657B6}"/>
                </a:ext>
              </a:extLst>
            </p:cNvPr>
            <p:cNvSpPr/>
            <p:nvPr/>
          </p:nvSpPr>
          <p:spPr>
            <a:xfrm>
              <a:off x="5208270" y="3569969"/>
              <a:ext cx="100012" cy="126682"/>
            </a:xfrm>
            <a:custGeom>
              <a:avLst/>
              <a:gdLst>
                <a:gd name="connsiteX0" fmla="*/ 0 w 100012"/>
                <a:gd name="connsiteY0" fmla="*/ 16193 h 126682"/>
                <a:gd name="connsiteX1" fmla="*/ 41910 w 100012"/>
                <a:gd name="connsiteY1" fmla="*/ 16193 h 126682"/>
                <a:gd name="connsiteX2" fmla="*/ 41910 w 100012"/>
                <a:gd name="connsiteY2" fmla="*/ 126682 h 126682"/>
                <a:gd name="connsiteX3" fmla="*/ 59055 w 100012"/>
                <a:gd name="connsiteY3" fmla="*/ 126682 h 126682"/>
                <a:gd name="connsiteX4" fmla="*/ 59055 w 100012"/>
                <a:gd name="connsiteY4" fmla="*/ 16193 h 126682"/>
                <a:gd name="connsiteX5" fmla="*/ 100013 w 100012"/>
                <a:gd name="connsiteY5" fmla="*/ 16193 h 126682"/>
                <a:gd name="connsiteX6" fmla="*/ 100013 w 100012"/>
                <a:gd name="connsiteY6" fmla="*/ 0 h 126682"/>
                <a:gd name="connsiteX7" fmla="*/ 0 w 100012"/>
                <a:gd name="connsiteY7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012" h="126682">
                  <a:moveTo>
                    <a:pt x="0" y="16193"/>
                  </a:moveTo>
                  <a:lnTo>
                    <a:pt x="41910" y="16193"/>
                  </a:lnTo>
                  <a:lnTo>
                    <a:pt x="41910" y="126682"/>
                  </a:lnTo>
                  <a:lnTo>
                    <a:pt x="59055" y="126682"/>
                  </a:lnTo>
                  <a:lnTo>
                    <a:pt x="59055" y="16193"/>
                  </a:lnTo>
                  <a:lnTo>
                    <a:pt x="100013" y="16193"/>
                  </a:lnTo>
                  <a:lnTo>
                    <a:pt x="10001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78874D86-30DC-4DA7-836A-82F7360D51CD}"/>
                </a:ext>
              </a:extLst>
            </p:cNvPr>
            <p:cNvSpPr/>
            <p:nvPr/>
          </p:nvSpPr>
          <p:spPr>
            <a:xfrm>
              <a:off x="5363527" y="3569969"/>
              <a:ext cx="93344" cy="126682"/>
            </a:xfrm>
            <a:custGeom>
              <a:avLst/>
              <a:gdLst>
                <a:gd name="connsiteX0" fmla="*/ 17145 w 93344"/>
                <a:gd name="connsiteY0" fmla="*/ 70485 h 126682"/>
                <a:gd name="connsiteX1" fmla="*/ 83820 w 93344"/>
                <a:gd name="connsiteY1" fmla="*/ 70485 h 126682"/>
                <a:gd name="connsiteX2" fmla="*/ 83820 w 93344"/>
                <a:gd name="connsiteY2" fmla="*/ 55245 h 126682"/>
                <a:gd name="connsiteX3" fmla="*/ 17145 w 93344"/>
                <a:gd name="connsiteY3" fmla="*/ 55245 h 126682"/>
                <a:gd name="connsiteX4" fmla="*/ 17145 w 93344"/>
                <a:gd name="connsiteY4" fmla="*/ 16193 h 126682"/>
                <a:gd name="connsiteX5" fmla="*/ 92392 w 93344"/>
                <a:gd name="connsiteY5" fmla="*/ 16193 h 126682"/>
                <a:gd name="connsiteX6" fmla="*/ 92392 w 93344"/>
                <a:gd name="connsiteY6" fmla="*/ 0 h 126682"/>
                <a:gd name="connsiteX7" fmla="*/ 0 w 93344"/>
                <a:gd name="connsiteY7" fmla="*/ 0 h 126682"/>
                <a:gd name="connsiteX8" fmla="*/ 0 w 93344"/>
                <a:gd name="connsiteY8" fmla="*/ 126682 h 126682"/>
                <a:gd name="connsiteX9" fmla="*/ 93345 w 93344"/>
                <a:gd name="connsiteY9" fmla="*/ 126682 h 126682"/>
                <a:gd name="connsiteX10" fmla="*/ 93345 w 93344"/>
                <a:gd name="connsiteY10" fmla="*/ 111443 h 126682"/>
                <a:gd name="connsiteX11" fmla="*/ 17145 w 93344"/>
                <a:gd name="connsiteY11" fmla="*/ 111443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3344" h="126682">
                  <a:moveTo>
                    <a:pt x="17145" y="70485"/>
                  </a:moveTo>
                  <a:lnTo>
                    <a:pt x="83820" y="70485"/>
                  </a:lnTo>
                  <a:lnTo>
                    <a:pt x="83820" y="55245"/>
                  </a:lnTo>
                  <a:lnTo>
                    <a:pt x="17145" y="55245"/>
                  </a:lnTo>
                  <a:lnTo>
                    <a:pt x="17145" y="16193"/>
                  </a:lnTo>
                  <a:lnTo>
                    <a:pt x="92392" y="16193"/>
                  </a:lnTo>
                  <a:lnTo>
                    <a:pt x="92392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93345" y="126682"/>
                  </a:lnTo>
                  <a:lnTo>
                    <a:pt x="93345" y="111443"/>
                  </a:lnTo>
                  <a:lnTo>
                    <a:pt x="17145" y="11144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2D484535-D4B2-4BD0-B05C-247290EAAF4C}"/>
                </a:ext>
              </a:extLst>
            </p:cNvPr>
            <p:cNvSpPr/>
            <p:nvPr/>
          </p:nvSpPr>
          <p:spPr>
            <a:xfrm>
              <a:off x="5514022" y="3569017"/>
              <a:ext cx="106680" cy="126682"/>
            </a:xfrm>
            <a:custGeom>
              <a:avLst/>
              <a:gdLst>
                <a:gd name="connsiteX0" fmla="*/ 74295 w 106680"/>
                <a:gd name="connsiteY0" fmla="*/ 57150 h 126682"/>
                <a:gd name="connsiteX1" fmla="*/ 64770 w 106680"/>
                <a:gd name="connsiteY1" fmla="*/ 61913 h 126682"/>
                <a:gd name="connsiteX2" fmla="*/ 52388 w 106680"/>
                <a:gd name="connsiteY2" fmla="*/ 63818 h 126682"/>
                <a:gd name="connsiteX3" fmla="*/ 16193 w 106680"/>
                <a:gd name="connsiteY3" fmla="*/ 63818 h 126682"/>
                <a:gd name="connsiteX4" fmla="*/ 16193 w 106680"/>
                <a:gd name="connsiteY4" fmla="*/ 17145 h 126682"/>
                <a:gd name="connsiteX5" fmla="*/ 52388 w 106680"/>
                <a:gd name="connsiteY5" fmla="*/ 17145 h 126682"/>
                <a:gd name="connsiteX6" fmla="*/ 74295 w 106680"/>
                <a:gd name="connsiteY6" fmla="*/ 22860 h 126682"/>
                <a:gd name="connsiteX7" fmla="*/ 81915 w 106680"/>
                <a:gd name="connsiteY7" fmla="*/ 40005 h 126682"/>
                <a:gd name="connsiteX8" fmla="*/ 80010 w 106680"/>
                <a:gd name="connsiteY8" fmla="*/ 49530 h 126682"/>
                <a:gd name="connsiteX9" fmla="*/ 74295 w 106680"/>
                <a:gd name="connsiteY9" fmla="*/ 57150 h 126682"/>
                <a:gd name="connsiteX10" fmla="*/ 79058 w 106680"/>
                <a:gd name="connsiteY10" fmla="*/ 73343 h 126682"/>
                <a:gd name="connsiteX11" fmla="*/ 90488 w 106680"/>
                <a:gd name="connsiteY11" fmla="*/ 65722 h 126682"/>
                <a:gd name="connsiteX12" fmla="*/ 98108 w 106680"/>
                <a:gd name="connsiteY12" fmla="*/ 54293 h 126682"/>
                <a:gd name="connsiteX13" fmla="*/ 100965 w 106680"/>
                <a:gd name="connsiteY13" fmla="*/ 39052 h 126682"/>
                <a:gd name="connsiteX14" fmla="*/ 98108 w 106680"/>
                <a:gd name="connsiteY14" fmla="*/ 24765 h 126682"/>
                <a:gd name="connsiteX15" fmla="*/ 90488 w 106680"/>
                <a:gd name="connsiteY15" fmla="*/ 13335 h 126682"/>
                <a:gd name="connsiteX16" fmla="*/ 75248 w 106680"/>
                <a:gd name="connsiteY16" fmla="*/ 3810 h 126682"/>
                <a:gd name="connsiteX17" fmla="*/ 54293 w 106680"/>
                <a:gd name="connsiteY17" fmla="*/ 0 h 126682"/>
                <a:gd name="connsiteX18" fmla="*/ 0 w 106680"/>
                <a:gd name="connsiteY18" fmla="*/ 0 h 126682"/>
                <a:gd name="connsiteX19" fmla="*/ 0 w 106680"/>
                <a:gd name="connsiteY19" fmla="*/ 126682 h 126682"/>
                <a:gd name="connsiteX20" fmla="*/ 17145 w 106680"/>
                <a:gd name="connsiteY20" fmla="*/ 126682 h 126682"/>
                <a:gd name="connsiteX21" fmla="*/ 17145 w 106680"/>
                <a:gd name="connsiteY21" fmla="*/ 79057 h 126682"/>
                <a:gd name="connsiteX22" fmla="*/ 49530 w 106680"/>
                <a:gd name="connsiteY22" fmla="*/ 79057 h 126682"/>
                <a:gd name="connsiteX23" fmla="*/ 85725 w 106680"/>
                <a:gd name="connsiteY23" fmla="*/ 126682 h 126682"/>
                <a:gd name="connsiteX24" fmla="*/ 106680 w 106680"/>
                <a:gd name="connsiteY24" fmla="*/ 126682 h 126682"/>
                <a:gd name="connsiteX25" fmla="*/ 68580 w 106680"/>
                <a:gd name="connsiteY25" fmla="*/ 76200 h 126682"/>
                <a:gd name="connsiteX26" fmla="*/ 79058 w 106680"/>
                <a:gd name="connsiteY26" fmla="*/ 73343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6680" h="126682">
                  <a:moveTo>
                    <a:pt x="74295" y="57150"/>
                  </a:moveTo>
                  <a:cubicBezTo>
                    <a:pt x="71438" y="59055"/>
                    <a:pt x="68580" y="60960"/>
                    <a:pt x="64770" y="61913"/>
                  </a:cubicBezTo>
                  <a:cubicBezTo>
                    <a:pt x="60960" y="62865"/>
                    <a:pt x="57150" y="63818"/>
                    <a:pt x="52388" y="63818"/>
                  </a:cubicBezTo>
                  <a:lnTo>
                    <a:pt x="16193" y="63818"/>
                  </a:lnTo>
                  <a:lnTo>
                    <a:pt x="16193" y="17145"/>
                  </a:lnTo>
                  <a:lnTo>
                    <a:pt x="52388" y="17145"/>
                  </a:lnTo>
                  <a:cubicBezTo>
                    <a:pt x="61913" y="17145"/>
                    <a:pt x="69533" y="19050"/>
                    <a:pt x="74295" y="22860"/>
                  </a:cubicBezTo>
                  <a:cubicBezTo>
                    <a:pt x="79058" y="26670"/>
                    <a:pt x="81915" y="32385"/>
                    <a:pt x="81915" y="40005"/>
                  </a:cubicBezTo>
                  <a:cubicBezTo>
                    <a:pt x="81915" y="43815"/>
                    <a:pt x="80963" y="46672"/>
                    <a:pt x="80010" y="49530"/>
                  </a:cubicBezTo>
                  <a:cubicBezTo>
                    <a:pt x="79058" y="53340"/>
                    <a:pt x="77153" y="55245"/>
                    <a:pt x="74295" y="57150"/>
                  </a:cubicBezTo>
                  <a:moveTo>
                    <a:pt x="79058" y="73343"/>
                  </a:moveTo>
                  <a:cubicBezTo>
                    <a:pt x="82868" y="71438"/>
                    <a:pt x="86678" y="68580"/>
                    <a:pt x="90488" y="65722"/>
                  </a:cubicBezTo>
                  <a:cubicBezTo>
                    <a:pt x="93345" y="62865"/>
                    <a:pt x="96203" y="59055"/>
                    <a:pt x="98108" y="54293"/>
                  </a:cubicBezTo>
                  <a:cubicBezTo>
                    <a:pt x="100013" y="50482"/>
                    <a:pt x="100965" y="44768"/>
                    <a:pt x="100965" y="39052"/>
                  </a:cubicBezTo>
                  <a:cubicBezTo>
                    <a:pt x="100965" y="34290"/>
                    <a:pt x="100013" y="29527"/>
                    <a:pt x="98108" y="24765"/>
                  </a:cubicBezTo>
                  <a:cubicBezTo>
                    <a:pt x="96203" y="20002"/>
                    <a:pt x="94298" y="17145"/>
                    <a:pt x="90488" y="13335"/>
                  </a:cubicBezTo>
                  <a:cubicBezTo>
                    <a:pt x="86678" y="9525"/>
                    <a:pt x="80963" y="5715"/>
                    <a:pt x="75248" y="3810"/>
                  </a:cubicBezTo>
                  <a:cubicBezTo>
                    <a:pt x="69533" y="1905"/>
                    <a:pt x="61913" y="0"/>
                    <a:pt x="54293" y="0"/>
                  </a:cubicBezTo>
                  <a:lnTo>
                    <a:pt x="0" y="0"/>
                  </a:lnTo>
                  <a:lnTo>
                    <a:pt x="0" y="126682"/>
                  </a:lnTo>
                  <a:lnTo>
                    <a:pt x="17145" y="126682"/>
                  </a:lnTo>
                  <a:lnTo>
                    <a:pt x="17145" y="79057"/>
                  </a:lnTo>
                  <a:lnTo>
                    <a:pt x="49530" y="79057"/>
                  </a:lnTo>
                  <a:lnTo>
                    <a:pt x="85725" y="126682"/>
                  </a:lnTo>
                  <a:lnTo>
                    <a:pt x="106680" y="126682"/>
                  </a:lnTo>
                  <a:lnTo>
                    <a:pt x="68580" y="76200"/>
                  </a:lnTo>
                  <a:cubicBezTo>
                    <a:pt x="71438" y="76200"/>
                    <a:pt x="75248" y="74295"/>
                    <a:pt x="79058" y="73343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02D442E0-43B1-4185-8516-A31780705047}"/>
                </a:ext>
              </a:extLst>
            </p:cNvPr>
            <p:cNvSpPr/>
            <p:nvPr/>
          </p:nvSpPr>
          <p:spPr>
            <a:xfrm>
              <a:off x="5775007" y="3569969"/>
              <a:ext cx="111442" cy="126682"/>
            </a:xfrm>
            <a:custGeom>
              <a:avLst/>
              <a:gdLst>
                <a:gd name="connsiteX0" fmla="*/ 93345 w 111442"/>
                <a:gd name="connsiteY0" fmla="*/ 63818 h 126682"/>
                <a:gd name="connsiteX1" fmla="*/ 89535 w 111442"/>
                <a:gd name="connsiteY1" fmla="*/ 81915 h 126682"/>
                <a:gd name="connsiteX2" fmla="*/ 80010 w 111442"/>
                <a:gd name="connsiteY2" fmla="*/ 97155 h 126682"/>
                <a:gd name="connsiteX3" fmla="*/ 64770 w 111442"/>
                <a:gd name="connsiteY3" fmla="*/ 106680 h 126682"/>
                <a:gd name="connsiteX4" fmla="*/ 43815 w 111442"/>
                <a:gd name="connsiteY4" fmla="*/ 110490 h 126682"/>
                <a:gd name="connsiteX5" fmla="*/ 16192 w 111442"/>
                <a:gd name="connsiteY5" fmla="*/ 110490 h 126682"/>
                <a:gd name="connsiteX6" fmla="*/ 16192 w 111442"/>
                <a:gd name="connsiteY6" fmla="*/ 16193 h 126682"/>
                <a:gd name="connsiteX7" fmla="*/ 43815 w 111442"/>
                <a:gd name="connsiteY7" fmla="*/ 16193 h 126682"/>
                <a:gd name="connsiteX8" fmla="*/ 64770 w 111442"/>
                <a:gd name="connsiteY8" fmla="*/ 20003 h 126682"/>
                <a:gd name="connsiteX9" fmla="*/ 80010 w 111442"/>
                <a:gd name="connsiteY9" fmla="*/ 30480 h 126682"/>
                <a:gd name="connsiteX10" fmla="*/ 89535 w 111442"/>
                <a:gd name="connsiteY10" fmla="*/ 45720 h 126682"/>
                <a:gd name="connsiteX11" fmla="*/ 93345 w 111442"/>
                <a:gd name="connsiteY11" fmla="*/ 63818 h 126682"/>
                <a:gd name="connsiteX12" fmla="*/ 92392 w 111442"/>
                <a:gd name="connsiteY12" fmla="*/ 18098 h 126682"/>
                <a:gd name="connsiteX13" fmla="*/ 71438 w 111442"/>
                <a:gd name="connsiteY13" fmla="*/ 4763 h 126682"/>
                <a:gd name="connsiteX14" fmla="*/ 44767 w 111442"/>
                <a:gd name="connsiteY14" fmla="*/ 0 h 126682"/>
                <a:gd name="connsiteX15" fmla="*/ 0 w 111442"/>
                <a:gd name="connsiteY15" fmla="*/ 0 h 126682"/>
                <a:gd name="connsiteX16" fmla="*/ 0 w 111442"/>
                <a:gd name="connsiteY16" fmla="*/ 126682 h 126682"/>
                <a:gd name="connsiteX17" fmla="*/ 44767 w 111442"/>
                <a:gd name="connsiteY17" fmla="*/ 126682 h 126682"/>
                <a:gd name="connsiteX18" fmla="*/ 71438 w 111442"/>
                <a:gd name="connsiteY18" fmla="*/ 121920 h 126682"/>
                <a:gd name="connsiteX19" fmla="*/ 92392 w 111442"/>
                <a:gd name="connsiteY19" fmla="*/ 108585 h 126682"/>
                <a:gd name="connsiteX20" fmla="*/ 106680 w 111442"/>
                <a:gd name="connsiteY20" fmla="*/ 88582 h 126682"/>
                <a:gd name="connsiteX21" fmla="*/ 111442 w 111442"/>
                <a:gd name="connsiteY21" fmla="*/ 62865 h 126682"/>
                <a:gd name="connsiteX22" fmla="*/ 106680 w 111442"/>
                <a:gd name="connsiteY22" fmla="*/ 38100 h 126682"/>
                <a:gd name="connsiteX23" fmla="*/ 92392 w 111442"/>
                <a:gd name="connsiteY23" fmla="*/ 18098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1442" h="126682">
                  <a:moveTo>
                    <a:pt x="93345" y="63818"/>
                  </a:moveTo>
                  <a:cubicBezTo>
                    <a:pt x="93345" y="70485"/>
                    <a:pt x="92392" y="76200"/>
                    <a:pt x="89535" y="81915"/>
                  </a:cubicBezTo>
                  <a:cubicBezTo>
                    <a:pt x="87630" y="87630"/>
                    <a:pt x="83820" y="92393"/>
                    <a:pt x="80010" y="97155"/>
                  </a:cubicBezTo>
                  <a:cubicBezTo>
                    <a:pt x="76200" y="100965"/>
                    <a:pt x="70485" y="104775"/>
                    <a:pt x="64770" y="106680"/>
                  </a:cubicBezTo>
                  <a:cubicBezTo>
                    <a:pt x="59055" y="109538"/>
                    <a:pt x="51435" y="110490"/>
                    <a:pt x="43815" y="110490"/>
                  </a:cubicBezTo>
                  <a:lnTo>
                    <a:pt x="16192" y="110490"/>
                  </a:lnTo>
                  <a:lnTo>
                    <a:pt x="16192" y="16193"/>
                  </a:lnTo>
                  <a:lnTo>
                    <a:pt x="43815" y="16193"/>
                  </a:lnTo>
                  <a:cubicBezTo>
                    <a:pt x="51435" y="16193"/>
                    <a:pt x="58102" y="17145"/>
                    <a:pt x="64770" y="20003"/>
                  </a:cubicBezTo>
                  <a:cubicBezTo>
                    <a:pt x="70485" y="22860"/>
                    <a:pt x="76200" y="25718"/>
                    <a:pt x="80010" y="30480"/>
                  </a:cubicBezTo>
                  <a:cubicBezTo>
                    <a:pt x="83820" y="34290"/>
                    <a:pt x="87630" y="40005"/>
                    <a:pt x="89535" y="45720"/>
                  </a:cubicBezTo>
                  <a:cubicBezTo>
                    <a:pt x="92392" y="50482"/>
                    <a:pt x="93345" y="57150"/>
                    <a:pt x="93345" y="63818"/>
                  </a:cubicBezTo>
                  <a:moveTo>
                    <a:pt x="92392" y="18098"/>
                  </a:moveTo>
                  <a:cubicBezTo>
                    <a:pt x="86677" y="12382"/>
                    <a:pt x="79058" y="7620"/>
                    <a:pt x="71438" y="4763"/>
                  </a:cubicBezTo>
                  <a:cubicBezTo>
                    <a:pt x="62865" y="1905"/>
                    <a:pt x="54292" y="0"/>
                    <a:pt x="44767" y="0"/>
                  </a:cubicBezTo>
                  <a:lnTo>
                    <a:pt x="0" y="0"/>
                  </a:lnTo>
                  <a:lnTo>
                    <a:pt x="0" y="126682"/>
                  </a:lnTo>
                  <a:lnTo>
                    <a:pt x="44767" y="126682"/>
                  </a:lnTo>
                  <a:cubicBezTo>
                    <a:pt x="54292" y="126682"/>
                    <a:pt x="63817" y="124778"/>
                    <a:pt x="71438" y="121920"/>
                  </a:cubicBezTo>
                  <a:cubicBezTo>
                    <a:pt x="80010" y="119063"/>
                    <a:pt x="86677" y="114300"/>
                    <a:pt x="92392" y="108585"/>
                  </a:cubicBezTo>
                  <a:cubicBezTo>
                    <a:pt x="98108" y="102870"/>
                    <a:pt x="102870" y="96203"/>
                    <a:pt x="106680" y="88582"/>
                  </a:cubicBezTo>
                  <a:cubicBezTo>
                    <a:pt x="109538" y="80963"/>
                    <a:pt x="111442" y="72390"/>
                    <a:pt x="111442" y="62865"/>
                  </a:cubicBezTo>
                  <a:cubicBezTo>
                    <a:pt x="111442" y="54293"/>
                    <a:pt x="109538" y="45720"/>
                    <a:pt x="106680" y="38100"/>
                  </a:cubicBezTo>
                  <a:cubicBezTo>
                    <a:pt x="102870" y="30480"/>
                    <a:pt x="98108" y="23813"/>
                    <a:pt x="92392" y="18098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7D7647B0-25F9-4B00-85CA-06864080E48F}"/>
                </a:ext>
              </a:extLst>
            </p:cNvPr>
            <p:cNvSpPr/>
            <p:nvPr/>
          </p:nvSpPr>
          <p:spPr>
            <a:xfrm>
              <a:off x="5932170" y="3569017"/>
              <a:ext cx="129539" cy="127634"/>
            </a:xfrm>
            <a:custGeom>
              <a:avLst/>
              <a:gdLst>
                <a:gd name="connsiteX0" fmla="*/ 91440 w 129539"/>
                <a:gd name="connsiteY0" fmla="*/ 79057 h 127634"/>
                <a:gd name="connsiteX1" fmla="*/ 40005 w 129539"/>
                <a:gd name="connsiteY1" fmla="*/ 79057 h 127634"/>
                <a:gd name="connsiteX2" fmla="*/ 65722 w 129539"/>
                <a:gd name="connsiteY2" fmla="*/ 21907 h 127634"/>
                <a:gd name="connsiteX3" fmla="*/ 91440 w 129539"/>
                <a:gd name="connsiteY3" fmla="*/ 79057 h 127634"/>
                <a:gd name="connsiteX4" fmla="*/ 58102 w 129539"/>
                <a:gd name="connsiteY4" fmla="*/ 0 h 127634"/>
                <a:gd name="connsiteX5" fmla="*/ 0 w 129539"/>
                <a:gd name="connsiteY5" fmla="*/ 127635 h 127634"/>
                <a:gd name="connsiteX6" fmla="*/ 18097 w 129539"/>
                <a:gd name="connsiteY6" fmla="*/ 127635 h 127634"/>
                <a:gd name="connsiteX7" fmla="*/ 32385 w 129539"/>
                <a:gd name="connsiteY7" fmla="*/ 95250 h 127634"/>
                <a:gd name="connsiteX8" fmla="*/ 97155 w 129539"/>
                <a:gd name="connsiteY8" fmla="*/ 95250 h 127634"/>
                <a:gd name="connsiteX9" fmla="*/ 111442 w 129539"/>
                <a:gd name="connsiteY9" fmla="*/ 127635 h 127634"/>
                <a:gd name="connsiteX10" fmla="*/ 129540 w 129539"/>
                <a:gd name="connsiteY10" fmla="*/ 127635 h 127634"/>
                <a:gd name="connsiteX11" fmla="*/ 71438 w 129539"/>
                <a:gd name="connsiteY11" fmla="*/ 0 h 127634"/>
                <a:gd name="connsiteX12" fmla="*/ 58102 w 129539"/>
                <a:gd name="connsiteY12" fmla="*/ 0 h 127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9539" h="127634">
                  <a:moveTo>
                    <a:pt x="91440" y="79057"/>
                  </a:moveTo>
                  <a:lnTo>
                    <a:pt x="40005" y="79057"/>
                  </a:lnTo>
                  <a:lnTo>
                    <a:pt x="65722" y="21907"/>
                  </a:lnTo>
                  <a:lnTo>
                    <a:pt x="91440" y="79057"/>
                  </a:lnTo>
                  <a:close/>
                  <a:moveTo>
                    <a:pt x="58102" y="0"/>
                  </a:moveTo>
                  <a:lnTo>
                    <a:pt x="0" y="127635"/>
                  </a:lnTo>
                  <a:lnTo>
                    <a:pt x="18097" y="127635"/>
                  </a:lnTo>
                  <a:lnTo>
                    <a:pt x="32385" y="95250"/>
                  </a:lnTo>
                  <a:lnTo>
                    <a:pt x="97155" y="95250"/>
                  </a:lnTo>
                  <a:lnTo>
                    <a:pt x="111442" y="127635"/>
                  </a:lnTo>
                  <a:lnTo>
                    <a:pt x="129540" y="127635"/>
                  </a:lnTo>
                  <a:lnTo>
                    <a:pt x="71438" y="0"/>
                  </a:lnTo>
                  <a:lnTo>
                    <a:pt x="58102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483E58EB-7C25-4578-B701-127AE0E42A72}"/>
                </a:ext>
              </a:extLst>
            </p:cNvPr>
            <p:cNvSpPr/>
            <p:nvPr/>
          </p:nvSpPr>
          <p:spPr>
            <a:xfrm>
              <a:off x="6096000" y="3569969"/>
              <a:ext cx="100012" cy="126682"/>
            </a:xfrm>
            <a:custGeom>
              <a:avLst/>
              <a:gdLst>
                <a:gd name="connsiteX0" fmla="*/ 0 w 100012"/>
                <a:gd name="connsiteY0" fmla="*/ 16193 h 126682"/>
                <a:gd name="connsiteX1" fmla="*/ 40958 w 100012"/>
                <a:gd name="connsiteY1" fmla="*/ 16193 h 126682"/>
                <a:gd name="connsiteX2" fmla="*/ 40958 w 100012"/>
                <a:gd name="connsiteY2" fmla="*/ 126682 h 126682"/>
                <a:gd name="connsiteX3" fmla="*/ 58103 w 100012"/>
                <a:gd name="connsiteY3" fmla="*/ 126682 h 126682"/>
                <a:gd name="connsiteX4" fmla="*/ 58103 w 100012"/>
                <a:gd name="connsiteY4" fmla="*/ 16193 h 126682"/>
                <a:gd name="connsiteX5" fmla="*/ 100013 w 100012"/>
                <a:gd name="connsiteY5" fmla="*/ 16193 h 126682"/>
                <a:gd name="connsiteX6" fmla="*/ 100013 w 100012"/>
                <a:gd name="connsiteY6" fmla="*/ 0 h 126682"/>
                <a:gd name="connsiteX7" fmla="*/ 0 w 100012"/>
                <a:gd name="connsiteY7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012" h="126682">
                  <a:moveTo>
                    <a:pt x="0" y="16193"/>
                  </a:moveTo>
                  <a:lnTo>
                    <a:pt x="40958" y="16193"/>
                  </a:lnTo>
                  <a:lnTo>
                    <a:pt x="40958" y="126682"/>
                  </a:lnTo>
                  <a:lnTo>
                    <a:pt x="58103" y="126682"/>
                  </a:lnTo>
                  <a:lnTo>
                    <a:pt x="58103" y="16193"/>
                  </a:lnTo>
                  <a:lnTo>
                    <a:pt x="100013" y="16193"/>
                  </a:lnTo>
                  <a:lnTo>
                    <a:pt x="10001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2727A10C-DF48-4BD4-8A77-245F956E7B54}"/>
                </a:ext>
              </a:extLst>
            </p:cNvPr>
            <p:cNvSpPr/>
            <p:nvPr/>
          </p:nvSpPr>
          <p:spPr>
            <a:xfrm>
              <a:off x="6224587" y="3569017"/>
              <a:ext cx="129540" cy="127634"/>
            </a:xfrm>
            <a:custGeom>
              <a:avLst/>
              <a:gdLst>
                <a:gd name="connsiteX0" fmla="*/ 91440 w 129540"/>
                <a:gd name="connsiteY0" fmla="*/ 79057 h 127634"/>
                <a:gd name="connsiteX1" fmla="*/ 40005 w 129540"/>
                <a:gd name="connsiteY1" fmla="*/ 79057 h 127634"/>
                <a:gd name="connsiteX2" fmla="*/ 65722 w 129540"/>
                <a:gd name="connsiteY2" fmla="*/ 21907 h 127634"/>
                <a:gd name="connsiteX3" fmla="*/ 91440 w 129540"/>
                <a:gd name="connsiteY3" fmla="*/ 79057 h 127634"/>
                <a:gd name="connsiteX4" fmla="*/ 58103 w 129540"/>
                <a:gd name="connsiteY4" fmla="*/ 0 h 127634"/>
                <a:gd name="connsiteX5" fmla="*/ 0 w 129540"/>
                <a:gd name="connsiteY5" fmla="*/ 127635 h 127634"/>
                <a:gd name="connsiteX6" fmla="*/ 18097 w 129540"/>
                <a:gd name="connsiteY6" fmla="*/ 127635 h 127634"/>
                <a:gd name="connsiteX7" fmla="*/ 32385 w 129540"/>
                <a:gd name="connsiteY7" fmla="*/ 95250 h 127634"/>
                <a:gd name="connsiteX8" fmla="*/ 97155 w 129540"/>
                <a:gd name="connsiteY8" fmla="*/ 95250 h 127634"/>
                <a:gd name="connsiteX9" fmla="*/ 111442 w 129540"/>
                <a:gd name="connsiteY9" fmla="*/ 127635 h 127634"/>
                <a:gd name="connsiteX10" fmla="*/ 129540 w 129540"/>
                <a:gd name="connsiteY10" fmla="*/ 127635 h 127634"/>
                <a:gd name="connsiteX11" fmla="*/ 71438 w 129540"/>
                <a:gd name="connsiteY11" fmla="*/ 0 h 127634"/>
                <a:gd name="connsiteX12" fmla="*/ 58103 w 129540"/>
                <a:gd name="connsiteY12" fmla="*/ 0 h 127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9540" h="127634">
                  <a:moveTo>
                    <a:pt x="91440" y="79057"/>
                  </a:moveTo>
                  <a:lnTo>
                    <a:pt x="40005" y="79057"/>
                  </a:lnTo>
                  <a:lnTo>
                    <a:pt x="65722" y="21907"/>
                  </a:lnTo>
                  <a:lnTo>
                    <a:pt x="91440" y="79057"/>
                  </a:lnTo>
                  <a:close/>
                  <a:moveTo>
                    <a:pt x="58103" y="0"/>
                  </a:moveTo>
                  <a:lnTo>
                    <a:pt x="0" y="127635"/>
                  </a:lnTo>
                  <a:lnTo>
                    <a:pt x="18097" y="127635"/>
                  </a:lnTo>
                  <a:lnTo>
                    <a:pt x="32385" y="95250"/>
                  </a:lnTo>
                  <a:lnTo>
                    <a:pt x="97155" y="95250"/>
                  </a:lnTo>
                  <a:lnTo>
                    <a:pt x="111442" y="127635"/>
                  </a:lnTo>
                  <a:lnTo>
                    <a:pt x="129540" y="127635"/>
                  </a:lnTo>
                  <a:lnTo>
                    <a:pt x="71438" y="0"/>
                  </a:lnTo>
                  <a:lnTo>
                    <a:pt x="58103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7C98CE42-2DDF-4BE7-8A31-0E614A513182}"/>
                </a:ext>
              </a:extLst>
            </p:cNvPr>
            <p:cNvSpPr/>
            <p:nvPr/>
          </p:nvSpPr>
          <p:spPr>
            <a:xfrm>
              <a:off x="6675119" y="3569017"/>
              <a:ext cx="129540" cy="127634"/>
            </a:xfrm>
            <a:custGeom>
              <a:avLst/>
              <a:gdLst>
                <a:gd name="connsiteX0" fmla="*/ 91440 w 129540"/>
                <a:gd name="connsiteY0" fmla="*/ 79057 h 127634"/>
                <a:gd name="connsiteX1" fmla="*/ 40005 w 129540"/>
                <a:gd name="connsiteY1" fmla="*/ 79057 h 127634"/>
                <a:gd name="connsiteX2" fmla="*/ 65723 w 129540"/>
                <a:gd name="connsiteY2" fmla="*/ 21907 h 127634"/>
                <a:gd name="connsiteX3" fmla="*/ 91440 w 129540"/>
                <a:gd name="connsiteY3" fmla="*/ 79057 h 127634"/>
                <a:gd name="connsiteX4" fmla="*/ 58103 w 129540"/>
                <a:gd name="connsiteY4" fmla="*/ 0 h 127634"/>
                <a:gd name="connsiteX5" fmla="*/ 0 w 129540"/>
                <a:gd name="connsiteY5" fmla="*/ 127635 h 127634"/>
                <a:gd name="connsiteX6" fmla="*/ 18098 w 129540"/>
                <a:gd name="connsiteY6" fmla="*/ 127635 h 127634"/>
                <a:gd name="connsiteX7" fmla="*/ 32385 w 129540"/>
                <a:gd name="connsiteY7" fmla="*/ 95250 h 127634"/>
                <a:gd name="connsiteX8" fmla="*/ 97155 w 129540"/>
                <a:gd name="connsiteY8" fmla="*/ 95250 h 127634"/>
                <a:gd name="connsiteX9" fmla="*/ 111443 w 129540"/>
                <a:gd name="connsiteY9" fmla="*/ 127635 h 127634"/>
                <a:gd name="connsiteX10" fmla="*/ 129540 w 129540"/>
                <a:gd name="connsiteY10" fmla="*/ 127635 h 127634"/>
                <a:gd name="connsiteX11" fmla="*/ 71438 w 129540"/>
                <a:gd name="connsiteY11" fmla="*/ 0 h 127634"/>
                <a:gd name="connsiteX12" fmla="*/ 58103 w 129540"/>
                <a:gd name="connsiteY12" fmla="*/ 0 h 127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9540" h="127634">
                  <a:moveTo>
                    <a:pt x="91440" y="79057"/>
                  </a:moveTo>
                  <a:lnTo>
                    <a:pt x="40005" y="79057"/>
                  </a:lnTo>
                  <a:lnTo>
                    <a:pt x="65723" y="21907"/>
                  </a:lnTo>
                  <a:lnTo>
                    <a:pt x="91440" y="79057"/>
                  </a:lnTo>
                  <a:close/>
                  <a:moveTo>
                    <a:pt x="58103" y="0"/>
                  </a:moveTo>
                  <a:lnTo>
                    <a:pt x="0" y="127635"/>
                  </a:lnTo>
                  <a:lnTo>
                    <a:pt x="18098" y="127635"/>
                  </a:lnTo>
                  <a:lnTo>
                    <a:pt x="32385" y="95250"/>
                  </a:lnTo>
                  <a:lnTo>
                    <a:pt x="97155" y="95250"/>
                  </a:lnTo>
                  <a:lnTo>
                    <a:pt x="111443" y="127635"/>
                  </a:lnTo>
                  <a:lnTo>
                    <a:pt x="129540" y="127635"/>
                  </a:lnTo>
                  <a:lnTo>
                    <a:pt x="71438" y="0"/>
                  </a:lnTo>
                  <a:lnTo>
                    <a:pt x="58103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E6C572E2-D736-43EB-9D14-08FD0DCED1E0}"/>
                </a:ext>
              </a:extLst>
            </p:cNvPr>
            <p:cNvSpPr/>
            <p:nvPr/>
          </p:nvSpPr>
          <p:spPr>
            <a:xfrm>
              <a:off x="6858000" y="3569969"/>
              <a:ext cx="107632" cy="126682"/>
            </a:xfrm>
            <a:custGeom>
              <a:avLst/>
              <a:gdLst>
                <a:gd name="connsiteX0" fmla="*/ 91440 w 107632"/>
                <a:gd name="connsiteY0" fmla="*/ 96203 h 126682"/>
                <a:gd name="connsiteX1" fmla="*/ 16193 w 107632"/>
                <a:gd name="connsiteY1" fmla="*/ 953 h 126682"/>
                <a:gd name="connsiteX2" fmla="*/ 16193 w 107632"/>
                <a:gd name="connsiteY2" fmla="*/ 0 h 126682"/>
                <a:gd name="connsiteX3" fmla="*/ 0 w 107632"/>
                <a:gd name="connsiteY3" fmla="*/ 0 h 126682"/>
                <a:gd name="connsiteX4" fmla="*/ 0 w 107632"/>
                <a:gd name="connsiteY4" fmla="*/ 126682 h 126682"/>
                <a:gd name="connsiteX5" fmla="*/ 17145 w 107632"/>
                <a:gd name="connsiteY5" fmla="*/ 126682 h 126682"/>
                <a:gd name="connsiteX6" fmla="*/ 17145 w 107632"/>
                <a:gd name="connsiteY6" fmla="*/ 28575 h 126682"/>
                <a:gd name="connsiteX7" fmla="*/ 94297 w 107632"/>
                <a:gd name="connsiteY7" fmla="*/ 126682 h 126682"/>
                <a:gd name="connsiteX8" fmla="*/ 107632 w 107632"/>
                <a:gd name="connsiteY8" fmla="*/ 126682 h 126682"/>
                <a:gd name="connsiteX9" fmla="*/ 107632 w 107632"/>
                <a:gd name="connsiteY9" fmla="*/ 0 h 126682"/>
                <a:gd name="connsiteX10" fmla="*/ 91440 w 107632"/>
                <a:gd name="connsiteY10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632" h="126682">
                  <a:moveTo>
                    <a:pt x="91440" y="96203"/>
                  </a:moveTo>
                  <a:lnTo>
                    <a:pt x="16193" y="953"/>
                  </a:lnTo>
                  <a:lnTo>
                    <a:pt x="16193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17145" y="126682"/>
                  </a:lnTo>
                  <a:lnTo>
                    <a:pt x="17145" y="28575"/>
                  </a:lnTo>
                  <a:lnTo>
                    <a:pt x="94297" y="126682"/>
                  </a:lnTo>
                  <a:lnTo>
                    <a:pt x="107632" y="126682"/>
                  </a:lnTo>
                  <a:lnTo>
                    <a:pt x="107632" y="0"/>
                  </a:lnTo>
                  <a:lnTo>
                    <a:pt x="9144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2A7F58BA-2514-4153-8A4E-42E5EE9A1865}"/>
                </a:ext>
              </a:extLst>
            </p:cNvPr>
            <p:cNvSpPr/>
            <p:nvPr/>
          </p:nvSpPr>
          <p:spPr>
            <a:xfrm>
              <a:off x="7017067" y="3569017"/>
              <a:ext cx="129539" cy="127634"/>
            </a:xfrm>
            <a:custGeom>
              <a:avLst/>
              <a:gdLst>
                <a:gd name="connsiteX0" fmla="*/ 91440 w 129539"/>
                <a:gd name="connsiteY0" fmla="*/ 79057 h 127634"/>
                <a:gd name="connsiteX1" fmla="*/ 40005 w 129539"/>
                <a:gd name="connsiteY1" fmla="*/ 79057 h 127634"/>
                <a:gd name="connsiteX2" fmla="*/ 65722 w 129539"/>
                <a:gd name="connsiteY2" fmla="*/ 21907 h 127634"/>
                <a:gd name="connsiteX3" fmla="*/ 91440 w 129539"/>
                <a:gd name="connsiteY3" fmla="*/ 79057 h 127634"/>
                <a:gd name="connsiteX4" fmla="*/ 58102 w 129539"/>
                <a:gd name="connsiteY4" fmla="*/ 0 h 127634"/>
                <a:gd name="connsiteX5" fmla="*/ 0 w 129539"/>
                <a:gd name="connsiteY5" fmla="*/ 127635 h 127634"/>
                <a:gd name="connsiteX6" fmla="*/ 18097 w 129539"/>
                <a:gd name="connsiteY6" fmla="*/ 127635 h 127634"/>
                <a:gd name="connsiteX7" fmla="*/ 32385 w 129539"/>
                <a:gd name="connsiteY7" fmla="*/ 95250 h 127634"/>
                <a:gd name="connsiteX8" fmla="*/ 97155 w 129539"/>
                <a:gd name="connsiteY8" fmla="*/ 95250 h 127634"/>
                <a:gd name="connsiteX9" fmla="*/ 111442 w 129539"/>
                <a:gd name="connsiteY9" fmla="*/ 127635 h 127634"/>
                <a:gd name="connsiteX10" fmla="*/ 129540 w 129539"/>
                <a:gd name="connsiteY10" fmla="*/ 127635 h 127634"/>
                <a:gd name="connsiteX11" fmla="*/ 71438 w 129539"/>
                <a:gd name="connsiteY11" fmla="*/ 0 h 127634"/>
                <a:gd name="connsiteX12" fmla="*/ 58102 w 129539"/>
                <a:gd name="connsiteY12" fmla="*/ 0 h 127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9539" h="127634">
                  <a:moveTo>
                    <a:pt x="91440" y="79057"/>
                  </a:moveTo>
                  <a:lnTo>
                    <a:pt x="40005" y="79057"/>
                  </a:lnTo>
                  <a:lnTo>
                    <a:pt x="65722" y="21907"/>
                  </a:lnTo>
                  <a:lnTo>
                    <a:pt x="91440" y="79057"/>
                  </a:lnTo>
                  <a:close/>
                  <a:moveTo>
                    <a:pt x="58102" y="0"/>
                  </a:moveTo>
                  <a:lnTo>
                    <a:pt x="0" y="127635"/>
                  </a:lnTo>
                  <a:lnTo>
                    <a:pt x="18097" y="127635"/>
                  </a:lnTo>
                  <a:lnTo>
                    <a:pt x="32385" y="95250"/>
                  </a:lnTo>
                  <a:lnTo>
                    <a:pt x="97155" y="95250"/>
                  </a:lnTo>
                  <a:lnTo>
                    <a:pt x="111442" y="127635"/>
                  </a:lnTo>
                  <a:lnTo>
                    <a:pt x="129540" y="127635"/>
                  </a:lnTo>
                  <a:lnTo>
                    <a:pt x="71438" y="0"/>
                  </a:lnTo>
                  <a:lnTo>
                    <a:pt x="58102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6BADC018-289F-4893-A5FF-DFE35675BC59}"/>
                </a:ext>
              </a:extLst>
            </p:cNvPr>
            <p:cNvSpPr/>
            <p:nvPr/>
          </p:nvSpPr>
          <p:spPr>
            <a:xfrm>
              <a:off x="7195184" y="3569017"/>
              <a:ext cx="116205" cy="131444"/>
            </a:xfrm>
            <a:custGeom>
              <a:avLst/>
              <a:gdLst>
                <a:gd name="connsiteX0" fmla="*/ 60960 w 116205"/>
                <a:gd name="connsiteY0" fmla="*/ 74295 h 131444"/>
                <a:gd name="connsiteX1" fmla="*/ 98108 w 116205"/>
                <a:gd name="connsiteY1" fmla="*/ 74295 h 131444"/>
                <a:gd name="connsiteX2" fmla="*/ 98108 w 116205"/>
                <a:gd name="connsiteY2" fmla="*/ 102870 h 131444"/>
                <a:gd name="connsiteX3" fmla="*/ 83820 w 116205"/>
                <a:gd name="connsiteY3" fmla="*/ 110490 h 131444"/>
                <a:gd name="connsiteX4" fmla="*/ 64770 w 116205"/>
                <a:gd name="connsiteY4" fmla="*/ 114300 h 131444"/>
                <a:gd name="connsiteX5" fmla="*/ 44768 w 116205"/>
                <a:gd name="connsiteY5" fmla="*/ 110490 h 131444"/>
                <a:gd name="connsiteX6" fmla="*/ 29528 w 116205"/>
                <a:gd name="connsiteY6" fmla="*/ 100013 h 131444"/>
                <a:gd name="connsiteX7" fmla="*/ 20003 w 116205"/>
                <a:gd name="connsiteY7" fmla="*/ 84772 h 131444"/>
                <a:gd name="connsiteX8" fmla="*/ 16193 w 116205"/>
                <a:gd name="connsiteY8" fmla="*/ 64770 h 131444"/>
                <a:gd name="connsiteX9" fmla="*/ 20003 w 116205"/>
                <a:gd name="connsiteY9" fmla="*/ 45720 h 131444"/>
                <a:gd name="connsiteX10" fmla="*/ 29528 w 116205"/>
                <a:gd name="connsiteY10" fmla="*/ 30480 h 131444"/>
                <a:gd name="connsiteX11" fmla="*/ 43815 w 116205"/>
                <a:gd name="connsiteY11" fmla="*/ 20002 h 131444"/>
                <a:gd name="connsiteX12" fmla="*/ 61913 w 116205"/>
                <a:gd name="connsiteY12" fmla="*/ 16193 h 131444"/>
                <a:gd name="connsiteX13" fmla="*/ 73343 w 116205"/>
                <a:gd name="connsiteY13" fmla="*/ 17145 h 131444"/>
                <a:gd name="connsiteX14" fmla="*/ 82868 w 116205"/>
                <a:gd name="connsiteY14" fmla="*/ 20002 h 131444"/>
                <a:gd name="connsiteX15" fmla="*/ 91440 w 116205"/>
                <a:gd name="connsiteY15" fmla="*/ 23813 h 131444"/>
                <a:gd name="connsiteX16" fmla="*/ 99060 w 116205"/>
                <a:gd name="connsiteY16" fmla="*/ 29527 h 131444"/>
                <a:gd name="connsiteX17" fmla="*/ 100013 w 116205"/>
                <a:gd name="connsiteY17" fmla="*/ 30480 h 131444"/>
                <a:gd name="connsiteX18" fmla="*/ 111443 w 116205"/>
                <a:gd name="connsiteY18" fmla="*/ 17145 h 131444"/>
                <a:gd name="connsiteX19" fmla="*/ 110490 w 116205"/>
                <a:gd name="connsiteY19" fmla="*/ 16193 h 131444"/>
                <a:gd name="connsiteX20" fmla="*/ 100965 w 116205"/>
                <a:gd name="connsiteY20" fmla="*/ 9525 h 131444"/>
                <a:gd name="connsiteX21" fmla="*/ 90488 w 116205"/>
                <a:gd name="connsiteY21" fmla="*/ 3810 h 131444"/>
                <a:gd name="connsiteX22" fmla="*/ 78105 w 116205"/>
                <a:gd name="connsiteY22" fmla="*/ 952 h 131444"/>
                <a:gd name="connsiteX23" fmla="*/ 63818 w 116205"/>
                <a:gd name="connsiteY23" fmla="*/ 0 h 131444"/>
                <a:gd name="connsiteX24" fmla="*/ 38100 w 116205"/>
                <a:gd name="connsiteY24" fmla="*/ 5715 h 131444"/>
                <a:gd name="connsiteX25" fmla="*/ 18097 w 116205"/>
                <a:gd name="connsiteY25" fmla="*/ 20002 h 131444"/>
                <a:gd name="connsiteX26" fmla="*/ 4763 w 116205"/>
                <a:gd name="connsiteY26" fmla="*/ 40957 h 131444"/>
                <a:gd name="connsiteX27" fmla="*/ 0 w 116205"/>
                <a:gd name="connsiteY27" fmla="*/ 65722 h 131444"/>
                <a:gd name="connsiteX28" fmla="*/ 4763 w 116205"/>
                <a:gd name="connsiteY28" fmla="*/ 91440 h 131444"/>
                <a:gd name="connsiteX29" fmla="*/ 18097 w 116205"/>
                <a:gd name="connsiteY29" fmla="*/ 112395 h 131444"/>
                <a:gd name="connsiteX30" fmla="*/ 38100 w 116205"/>
                <a:gd name="connsiteY30" fmla="*/ 126682 h 131444"/>
                <a:gd name="connsiteX31" fmla="*/ 64770 w 116205"/>
                <a:gd name="connsiteY31" fmla="*/ 131445 h 131444"/>
                <a:gd name="connsiteX32" fmla="*/ 93345 w 116205"/>
                <a:gd name="connsiteY32" fmla="*/ 125730 h 131444"/>
                <a:gd name="connsiteX33" fmla="*/ 115253 w 116205"/>
                <a:gd name="connsiteY33" fmla="*/ 112395 h 131444"/>
                <a:gd name="connsiteX34" fmla="*/ 116205 w 116205"/>
                <a:gd name="connsiteY34" fmla="*/ 111443 h 131444"/>
                <a:gd name="connsiteX35" fmla="*/ 116205 w 116205"/>
                <a:gd name="connsiteY35" fmla="*/ 60007 h 131444"/>
                <a:gd name="connsiteX36" fmla="*/ 61913 w 116205"/>
                <a:gd name="connsiteY36" fmla="*/ 60007 h 131444"/>
                <a:gd name="connsiteX37" fmla="*/ 61913 w 116205"/>
                <a:gd name="connsiteY37" fmla="*/ 74295 h 131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16205" h="131444">
                  <a:moveTo>
                    <a:pt x="60960" y="74295"/>
                  </a:moveTo>
                  <a:lnTo>
                    <a:pt x="98108" y="74295"/>
                  </a:lnTo>
                  <a:lnTo>
                    <a:pt x="98108" y="102870"/>
                  </a:lnTo>
                  <a:cubicBezTo>
                    <a:pt x="94297" y="105727"/>
                    <a:pt x="89535" y="108585"/>
                    <a:pt x="83820" y="110490"/>
                  </a:cubicBezTo>
                  <a:cubicBezTo>
                    <a:pt x="78105" y="112395"/>
                    <a:pt x="71438" y="114300"/>
                    <a:pt x="64770" y="114300"/>
                  </a:cubicBezTo>
                  <a:cubicBezTo>
                    <a:pt x="57150" y="114300"/>
                    <a:pt x="50483" y="113347"/>
                    <a:pt x="44768" y="110490"/>
                  </a:cubicBezTo>
                  <a:cubicBezTo>
                    <a:pt x="39053" y="107632"/>
                    <a:pt x="34290" y="104775"/>
                    <a:pt x="29528" y="100013"/>
                  </a:cubicBezTo>
                  <a:cubicBezTo>
                    <a:pt x="25718" y="95250"/>
                    <a:pt x="21908" y="90488"/>
                    <a:pt x="20003" y="84772"/>
                  </a:cubicBezTo>
                  <a:cubicBezTo>
                    <a:pt x="18097" y="79057"/>
                    <a:pt x="16193" y="72390"/>
                    <a:pt x="16193" y="64770"/>
                  </a:cubicBezTo>
                  <a:cubicBezTo>
                    <a:pt x="16193" y="58102"/>
                    <a:pt x="17145" y="51435"/>
                    <a:pt x="20003" y="45720"/>
                  </a:cubicBezTo>
                  <a:cubicBezTo>
                    <a:pt x="21908" y="40005"/>
                    <a:pt x="25718" y="34290"/>
                    <a:pt x="29528" y="30480"/>
                  </a:cubicBezTo>
                  <a:cubicBezTo>
                    <a:pt x="33338" y="25718"/>
                    <a:pt x="38100" y="22860"/>
                    <a:pt x="43815" y="20002"/>
                  </a:cubicBezTo>
                  <a:cubicBezTo>
                    <a:pt x="49530" y="17145"/>
                    <a:pt x="55245" y="16193"/>
                    <a:pt x="61913" y="16193"/>
                  </a:cubicBezTo>
                  <a:cubicBezTo>
                    <a:pt x="65722" y="16193"/>
                    <a:pt x="70485" y="16193"/>
                    <a:pt x="73343" y="17145"/>
                  </a:cubicBezTo>
                  <a:cubicBezTo>
                    <a:pt x="77153" y="18097"/>
                    <a:pt x="80010" y="19050"/>
                    <a:pt x="82868" y="20002"/>
                  </a:cubicBezTo>
                  <a:cubicBezTo>
                    <a:pt x="85725" y="20955"/>
                    <a:pt x="88583" y="22860"/>
                    <a:pt x="91440" y="23813"/>
                  </a:cubicBezTo>
                  <a:cubicBezTo>
                    <a:pt x="94297" y="25718"/>
                    <a:pt x="96203" y="27622"/>
                    <a:pt x="99060" y="29527"/>
                  </a:cubicBezTo>
                  <a:lnTo>
                    <a:pt x="100013" y="30480"/>
                  </a:lnTo>
                  <a:lnTo>
                    <a:pt x="111443" y="17145"/>
                  </a:lnTo>
                  <a:lnTo>
                    <a:pt x="110490" y="16193"/>
                  </a:lnTo>
                  <a:cubicBezTo>
                    <a:pt x="107633" y="13335"/>
                    <a:pt x="103822" y="11430"/>
                    <a:pt x="100965" y="9525"/>
                  </a:cubicBezTo>
                  <a:cubicBezTo>
                    <a:pt x="98108" y="7620"/>
                    <a:pt x="94297" y="5715"/>
                    <a:pt x="90488" y="3810"/>
                  </a:cubicBezTo>
                  <a:cubicBezTo>
                    <a:pt x="86678" y="1905"/>
                    <a:pt x="82868" y="952"/>
                    <a:pt x="78105" y="952"/>
                  </a:cubicBezTo>
                  <a:cubicBezTo>
                    <a:pt x="73343" y="0"/>
                    <a:pt x="68580" y="0"/>
                    <a:pt x="63818" y="0"/>
                  </a:cubicBezTo>
                  <a:cubicBezTo>
                    <a:pt x="54293" y="0"/>
                    <a:pt x="45720" y="1905"/>
                    <a:pt x="38100" y="5715"/>
                  </a:cubicBezTo>
                  <a:cubicBezTo>
                    <a:pt x="30480" y="9525"/>
                    <a:pt x="23813" y="14288"/>
                    <a:pt x="18097" y="20002"/>
                  </a:cubicBezTo>
                  <a:cubicBezTo>
                    <a:pt x="12383" y="25718"/>
                    <a:pt x="8572" y="33338"/>
                    <a:pt x="4763" y="40957"/>
                  </a:cubicBezTo>
                  <a:cubicBezTo>
                    <a:pt x="1905" y="48577"/>
                    <a:pt x="0" y="57150"/>
                    <a:pt x="0" y="65722"/>
                  </a:cubicBezTo>
                  <a:cubicBezTo>
                    <a:pt x="0" y="74295"/>
                    <a:pt x="1905" y="82868"/>
                    <a:pt x="4763" y="91440"/>
                  </a:cubicBezTo>
                  <a:cubicBezTo>
                    <a:pt x="7620" y="99060"/>
                    <a:pt x="12383" y="106680"/>
                    <a:pt x="18097" y="112395"/>
                  </a:cubicBezTo>
                  <a:cubicBezTo>
                    <a:pt x="23813" y="118110"/>
                    <a:pt x="30480" y="122872"/>
                    <a:pt x="38100" y="126682"/>
                  </a:cubicBezTo>
                  <a:cubicBezTo>
                    <a:pt x="45720" y="130493"/>
                    <a:pt x="55245" y="131445"/>
                    <a:pt x="64770" y="131445"/>
                  </a:cubicBezTo>
                  <a:cubicBezTo>
                    <a:pt x="75247" y="131445"/>
                    <a:pt x="84772" y="129540"/>
                    <a:pt x="93345" y="125730"/>
                  </a:cubicBezTo>
                  <a:cubicBezTo>
                    <a:pt x="101918" y="121920"/>
                    <a:pt x="109538" y="117157"/>
                    <a:pt x="115253" y="112395"/>
                  </a:cubicBezTo>
                  <a:lnTo>
                    <a:pt x="116205" y="111443"/>
                  </a:lnTo>
                  <a:lnTo>
                    <a:pt x="116205" y="60007"/>
                  </a:lnTo>
                  <a:lnTo>
                    <a:pt x="61913" y="60007"/>
                  </a:lnTo>
                  <a:lnTo>
                    <a:pt x="61913" y="7429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02983D4B-4D72-4A91-ABA2-08B97E44BAFF}"/>
                </a:ext>
              </a:extLst>
            </p:cNvPr>
            <p:cNvSpPr/>
            <p:nvPr/>
          </p:nvSpPr>
          <p:spPr>
            <a:xfrm>
              <a:off x="7370444" y="3569969"/>
              <a:ext cx="93345" cy="126682"/>
            </a:xfrm>
            <a:custGeom>
              <a:avLst/>
              <a:gdLst>
                <a:gd name="connsiteX0" fmla="*/ 17145 w 93345"/>
                <a:gd name="connsiteY0" fmla="*/ 70485 h 126682"/>
                <a:gd name="connsiteX1" fmla="*/ 84773 w 93345"/>
                <a:gd name="connsiteY1" fmla="*/ 70485 h 126682"/>
                <a:gd name="connsiteX2" fmla="*/ 84773 w 93345"/>
                <a:gd name="connsiteY2" fmla="*/ 55245 h 126682"/>
                <a:gd name="connsiteX3" fmla="*/ 17145 w 93345"/>
                <a:gd name="connsiteY3" fmla="*/ 55245 h 126682"/>
                <a:gd name="connsiteX4" fmla="*/ 17145 w 93345"/>
                <a:gd name="connsiteY4" fmla="*/ 16193 h 126682"/>
                <a:gd name="connsiteX5" fmla="*/ 92393 w 93345"/>
                <a:gd name="connsiteY5" fmla="*/ 16193 h 126682"/>
                <a:gd name="connsiteX6" fmla="*/ 92393 w 93345"/>
                <a:gd name="connsiteY6" fmla="*/ 0 h 126682"/>
                <a:gd name="connsiteX7" fmla="*/ 0 w 93345"/>
                <a:gd name="connsiteY7" fmla="*/ 0 h 126682"/>
                <a:gd name="connsiteX8" fmla="*/ 0 w 93345"/>
                <a:gd name="connsiteY8" fmla="*/ 126682 h 126682"/>
                <a:gd name="connsiteX9" fmla="*/ 93345 w 93345"/>
                <a:gd name="connsiteY9" fmla="*/ 126682 h 126682"/>
                <a:gd name="connsiteX10" fmla="*/ 93345 w 93345"/>
                <a:gd name="connsiteY10" fmla="*/ 111443 h 126682"/>
                <a:gd name="connsiteX11" fmla="*/ 17145 w 93345"/>
                <a:gd name="connsiteY11" fmla="*/ 111443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3345" h="126682">
                  <a:moveTo>
                    <a:pt x="17145" y="70485"/>
                  </a:moveTo>
                  <a:lnTo>
                    <a:pt x="84773" y="70485"/>
                  </a:lnTo>
                  <a:lnTo>
                    <a:pt x="84773" y="55245"/>
                  </a:lnTo>
                  <a:lnTo>
                    <a:pt x="17145" y="55245"/>
                  </a:lnTo>
                  <a:lnTo>
                    <a:pt x="17145" y="16193"/>
                  </a:lnTo>
                  <a:lnTo>
                    <a:pt x="92393" y="16193"/>
                  </a:lnTo>
                  <a:lnTo>
                    <a:pt x="92393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93345" y="126682"/>
                  </a:lnTo>
                  <a:lnTo>
                    <a:pt x="93345" y="111443"/>
                  </a:lnTo>
                  <a:lnTo>
                    <a:pt x="17145" y="11144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5B510E78-20DE-4BB6-AA14-F68747A41136}"/>
                </a:ext>
              </a:extLst>
            </p:cNvPr>
            <p:cNvSpPr/>
            <p:nvPr/>
          </p:nvSpPr>
          <p:spPr>
            <a:xfrm>
              <a:off x="7519987" y="3569969"/>
              <a:ext cx="121919" cy="126682"/>
            </a:xfrm>
            <a:custGeom>
              <a:avLst/>
              <a:gdLst>
                <a:gd name="connsiteX0" fmla="*/ 60960 w 121919"/>
                <a:gd name="connsiteY0" fmla="*/ 66675 h 126682"/>
                <a:gd name="connsiteX1" fmla="*/ 17145 w 121919"/>
                <a:gd name="connsiteY1" fmla="*/ 0 h 126682"/>
                <a:gd name="connsiteX2" fmla="*/ 0 w 121919"/>
                <a:gd name="connsiteY2" fmla="*/ 0 h 126682"/>
                <a:gd name="connsiteX3" fmla="*/ 0 w 121919"/>
                <a:gd name="connsiteY3" fmla="*/ 126682 h 126682"/>
                <a:gd name="connsiteX4" fmla="*/ 17145 w 121919"/>
                <a:gd name="connsiteY4" fmla="*/ 126682 h 126682"/>
                <a:gd name="connsiteX5" fmla="*/ 17145 w 121919"/>
                <a:gd name="connsiteY5" fmla="*/ 30480 h 126682"/>
                <a:gd name="connsiteX6" fmla="*/ 59055 w 121919"/>
                <a:gd name="connsiteY6" fmla="*/ 92393 h 126682"/>
                <a:gd name="connsiteX7" fmla="*/ 59055 w 121919"/>
                <a:gd name="connsiteY7" fmla="*/ 93345 h 126682"/>
                <a:gd name="connsiteX8" fmla="*/ 61913 w 121919"/>
                <a:gd name="connsiteY8" fmla="*/ 93345 h 126682"/>
                <a:gd name="connsiteX9" fmla="*/ 104775 w 121919"/>
                <a:gd name="connsiteY9" fmla="*/ 30480 h 126682"/>
                <a:gd name="connsiteX10" fmla="*/ 104775 w 121919"/>
                <a:gd name="connsiteY10" fmla="*/ 126682 h 126682"/>
                <a:gd name="connsiteX11" fmla="*/ 121920 w 121919"/>
                <a:gd name="connsiteY11" fmla="*/ 126682 h 126682"/>
                <a:gd name="connsiteX12" fmla="*/ 121920 w 121919"/>
                <a:gd name="connsiteY12" fmla="*/ 0 h 126682"/>
                <a:gd name="connsiteX13" fmla="*/ 104775 w 121919"/>
                <a:gd name="connsiteY13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1919" h="126682">
                  <a:moveTo>
                    <a:pt x="60960" y="66675"/>
                  </a:moveTo>
                  <a:lnTo>
                    <a:pt x="17145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17145" y="126682"/>
                  </a:lnTo>
                  <a:lnTo>
                    <a:pt x="17145" y="30480"/>
                  </a:lnTo>
                  <a:lnTo>
                    <a:pt x="59055" y="92393"/>
                  </a:lnTo>
                  <a:lnTo>
                    <a:pt x="59055" y="93345"/>
                  </a:lnTo>
                  <a:lnTo>
                    <a:pt x="61913" y="93345"/>
                  </a:lnTo>
                  <a:lnTo>
                    <a:pt x="104775" y="30480"/>
                  </a:lnTo>
                  <a:lnTo>
                    <a:pt x="104775" y="126682"/>
                  </a:lnTo>
                  <a:lnTo>
                    <a:pt x="121920" y="126682"/>
                  </a:lnTo>
                  <a:lnTo>
                    <a:pt x="121920" y="0"/>
                  </a:lnTo>
                  <a:lnTo>
                    <a:pt x="104775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DA2F7C44-C2F2-4828-AB1F-F4E1F35DEEE0}"/>
                </a:ext>
              </a:extLst>
            </p:cNvPr>
            <p:cNvSpPr/>
            <p:nvPr/>
          </p:nvSpPr>
          <p:spPr>
            <a:xfrm>
              <a:off x="7704772" y="3569969"/>
              <a:ext cx="93345" cy="126682"/>
            </a:xfrm>
            <a:custGeom>
              <a:avLst/>
              <a:gdLst>
                <a:gd name="connsiteX0" fmla="*/ 17145 w 93345"/>
                <a:gd name="connsiteY0" fmla="*/ 70485 h 126682"/>
                <a:gd name="connsiteX1" fmla="*/ 84772 w 93345"/>
                <a:gd name="connsiteY1" fmla="*/ 70485 h 126682"/>
                <a:gd name="connsiteX2" fmla="*/ 84772 w 93345"/>
                <a:gd name="connsiteY2" fmla="*/ 55245 h 126682"/>
                <a:gd name="connsiteX3" fmla="*/ 17145 w 93345"/>
                <a:gd name="connsiteY3" fmla="*/ 55245 h 126682"/>
                <a:gd name="connsiteX4" fmla="*/ 17145 w 93345"/>
                <a:gd name="connsiteY4" fmla="*/ 16193 h 126682"/>
                <a:gd name="connsiteX5" fmla="*/ 92393 w 93345"/>
                <a:gd name="connsiteY5" fmla="*/ 16193 h 126682"/>
                <a:gd name="connsiteX6" fmla="*/ 92393 w 93345"/>
                <a:gd name="connsiteY6" fmla="*/ 0 h 126682"/>
                <a:gd name="connsiteX7" fmla="*/ 0 w 93345"/>
                <a:gd name="connsiteY7" fmla="*/ 0 h 126682"/>
                <a:gd name="connsiteX8" fmla="*/ 0 w 93345"/>
                <a:gd name="connsiteY8" fmla="*/ 126682 h 126682"/>
                <a:gd name="connsiteX9" fmla="*/ 93345 w 93345"/>
                <a:gd name="connsiteY9" fmla="*/ 126682 h 126682"/>
                <a:gd name="connsiteX10" fmla="*/ 93345 w 93345"/>
                <a:gd name="connsiteY10" fmla="*/ 111443 h 126682"/>
                <a:gd name="connsiteX11" fmla="*/ 17145 w 93345"/>
                <a:gd name="connsiteY11" fmla="*/ 111443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3345" h="126682">
                  <a:moveTo>
                    <a:pt x="17145" y="70485"/>
                  </a:moveTo>
                  <a:lnTo>
                    <a:pt x="84772" y="70485"/>
                  </a:lnTo>
                  <a:lnTo>
                    <a:pt x="84772" y="55245"/>
                  </a:lnTo>
                  <a:lnTo>
                    <a:pt x="17145" y="55245"/>
                  </a:lnTo>
                  <a:lnTo>
                    <a:pt x="17145" y="16193"/>
                  </a:lnTo>
                  <a:lnTo>
                    <a:pt x="92393" y="16193"/>
                  </a:lnTo>
                  <a:lnTo>
                    <a:pt x="92393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93345" y="126682"/>
                  </a:lnTo>
                  <a:lnTo>
                    <a:pt x="93345" y="111443"/>
                  </a:lnTo>
                  <a:lnTo>
                    <a:pt x="17145" y="11144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DD766E02-6CE7-49F5-AA3D-2AA73153DCC4}"/>
                </a:ext>
              </a:extLst>
            </p:cNvPr>
            <p:cNvSpPr/>
            <p:nvPr/>
          </p:nvSpPr>
          <p:spPr>
            <a:xfrm>
              <a:off x="7854315" y="3569969"/>
              <a:ext cx="107632" cy="126682"/>
            </a:xfrm>
            <a:custGeom>
              <a:avLst/>
              <a:gdLst>
                <a:gd name="connsiteX0" fmla="*/ 91440 w 107632"/>
                <a:gd name="connsiteY0" fmla="*/ 96203 h 126682"/>
                <a:gd name="connsiteX1" fmla="*/ 16192 w 107632"/>
                <a:gd name="connsiteY1" fmla="*/ 953 h 126682"/>
                <a:gd name="connsiteX2" fmla="*/ 16192 w 107632"/>
                <a:gd name="connsiteY2" fmla="*/ 0 h 126682"/>
                <a:gd name="connsiteX3" fmla="*/ 0 w 107632"/>
                <a:gd name="connsiteY3" fmla="*/ 0 h 126682"/>
                <a:gd name="connsiteX4" fmla="*/ 0 w 107632"/>
                <a:gd name="connsiteY4" fmla="*/ 126682 h 126682"/>
                <a:gd name="connsiteX5" fmla="*/ 17145 w 107632"/>
                <a:gd name="connsiteY5" fmla="*/ 126682 h 126682"/>
                <a:gd name="connsiteX6" fmla="*/ 17145 w 107632"/>
                <a:gd name="connsiteY6" fmla="*/ 28575 h 126682"/>
                <a:gd name="connsiteX7" fmla="*/ 94297 w 107632"/>
                <a:gd name="connsiteY7" fmla="*/ 126682 h 126682"/>
                <a:gd name="connsiteX8" fmla="*/ 107632 w 107632"/>
                <a:gd name="connsiteY8" fmla="*/ 126682 h 126682"/>
                <a:gd name="connsiteX9" fmla="*/ 107632 w 107632"/>
                <a:gd name="connsiteY9" fmla="*/ 0 h 126682"/>
                <a:gd name="connsiteX10" fmla="*/ 91440 w 107632"/>
                <a:gd name="connsiteY10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632" h="126682">
                  <a:moveTo>
                    <a:pt x="91440" y="96203"/>
                  </a:moveTo>
                  <a:lnTo>
                    <a:pt x="16192" y="953"/>
                  </a:lnTo>
                  <a:lnTo>
                    <a:pt x="16192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17145" y="126682"/>
                  </a:lnTo>
                  <a:lnTo>
                    <a:pt x="17145" y="28575"/>
                  </a:lnTo>
                  <a:lnTo>
                    <a:pt x="94297" y="126682"/>
                  </a:lnTo>
                  <a:lnTo>
                    <a:pt x="107632" y="126682"/>
                  </a:lnTo>
                  <a:lnTo>
                    <a:pt x="107632" y="0"/>
                  </a:lnTo>
                  <a:lnTo>
                    <a:pt x="9144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17B799F9-6549-45C9-B2F2-37662B65FA11}"/>
                </a:ext>
              </a:extLst>
            </p:cNvPr>
            <p:cNvSpPr/>
            <p:nvPr/>
          </p:nvSpPr>
          <p:spPr>
            <a:xfrm>
              <a:off x="8017192" y="3569969"/>
              <a:ext cx="100012" cy="126682"/>
            </a:xfrm>
            <a:custGeom>
              <a:avLst/>
              <a:gdLst>
                <a:gd name="connsiteX0" fmla="*/ 0 w 100012"/>
                <a:gd name="connsiteY0" fmla="*/ 0 h 126682"/>
                <a:gd name="connsiteX1" fmla="*/ 0 w 100012"/>
                <a:gd name="connsiteY1" fmla="*/ 16193 h 126682"/>
                <a:gd name="connsiteX2" fmla="*/ 40957 w 100012"/>
                <a:gd name="connsiteY2" fmla="*/ 16193 h 126682"/>
                <a:gd name="connsiteX3" fmla="*/ 40957 w 100012"/>
                <a:gd name="connsiteY3" fmla="*/ 126682 h 126682"/>
                <a:gd name="connsiteX4" fmla="*/ 58102 w 100012"/>
                <a:gd name="connsiteY4" fmla="*/ 126682 h 126682"/>
                <a:gd name="connsiteX5" fmla="*/ 58102 w 100012"/>
                <a:gd name="connsiteY5" fmla="*/ 16193 h 126682"/>
                <a:gd name="connsiteX6" fmla="*/ 100013 w 100012"/>
                <a:gd name="connsiteY6" fmla="*/ 16193 h 126682"/>
                <a:gd name="connsiteX7" fmla="*/ 100013 w 100012"/>
                <a:gd name="connsiteY7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012" h="126682">
                  <a:moveTo>
                    <a:pt x="0" y="0"/>
                  </a:moveTo>
                  <a:lnTo>
                    <a:pt x="0" y="16193"/>
                  </a:lnTo>
                  <a:lnTo>
                    <a:pt x="40957" y="16193"/>
                  </a:lnTo>
                  <a:lnTo>
                    <a:pt x="40957" y="126682"/>
                  </a:lnTo>
                  <a:lnTo>
                    <a:pt x="58102" y="126682"/>
                  </a:lnTo>
                  <a:lnTo>
                    <a:pt x="58102" y="16193"/>
                  </a:lnTo>
                  <a:lnTo>
                    <a:pt x="100013" y="16193"/>
                  </a:lnTo>
                  <a:lnTo>
                    <a:pt x="100013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A8BE1B5F-2A87-4D81-9621-9AD2CAAAEC71}"/>
                </a:ext>
              </a:extLst>
            </p:cNvPr>
            <p:cNvSpPr/>
            <p:nvPr/>
          </p:nvSpPr>
          <p:spPr>
            <a:xfrm>
              <a:off x="4057650" y="3162299"/>
              <a:ext cx="534352" cy="534352"/>
            </a:xfrm>
            <a:custGeom>
              <a:avLst/>
              <a:gdLst>
                <a:gd name="connsiteX0" fmla="*/ 41910 w 534352"/>
                <a:gd name="connsiteY0" fmla="*/ 493395 h 534352"/>
                <a:gd name="connsiteX1" fmla="*/ 41910 w 534352"/>
                <a:gd name="connsiteY1" fmla="*/ 41910 h 534352"/>
                <a:gd name="connsiteX2" fmla="*/ 492443 w 534352"/>
                <a:gd name="connsiteY2" fmla="*/ 41910 h 534352"/>
                <a:gd name="connsiteX3" fmla="*/ 492443 w 534352"/>
                <a:gd name="connsiteY3" fmla="*/ 367665 h 534352"/>
                <a:gd name="connsiteX4" fmla="*/ 534353 w 534352"/>
                <a:gd name="connsiteY4" fmla="*/ 367665 h 534352"/>
                <a:gd name="connsiteX5" fmla="*/ 534353 w 534352"/>
                <a:gd name="connsiteY5" fmla="*/ 0 h 534352"/>
                <a:gd name="connsiteX6" fmla="*/ 0 w 534352"/>
                <a:gd name="connsiteY6" fmla="*/ 0 h 534352"/>
                <a:gd name="connsiteX7" fmla="*/ 0 w 534352"/>
                <a:gd name="connsiteY7" fmla="*/ 534353 h 534352"/>
                <a:gd name="connsiteX8" fmla="*/ 534353 w 534352"/>
                <a:gd name="connsiteY8" fmla="*/ 534353 h 534352"/>
                <a:gd name="connsiteX9" fmla="*/ 534353 w 534352"/>
                <a:gd name="connsiteY9" fmla="*/ 493395 h 53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4352" h="534352">
                  <a:moveTo>
                    <a:pt x="41910" y="493395"/>
                  </a:moveTo>
                  <a:lnTo>
                    <a:pt x="41910" y="41910"/>
                  </a:lnTo>
                  <a:lnTo>
                    <a:pt x="492443" y="41910"/>
                  </a:lnTo>
                  <a:lnTo>
                    <a:pt x="492443" y="367665"/>
                  </a:lnTo>
                  <a:lnTo>
                    <a:pt x="534353" y="367665"/>
                  </a:lnTo>
                  <a:lnTo>
                    <a:pt x="534353" y="0"/>
                  </a:lnTo>
                  <a:lnTo>
                    <a:pt x="0" y="0"/>
                  </a:lnTo>
                  <a:lnTo>
                    <a:pt x="0" y="534353"/>
                  </a:lnTo>
                  <a:lnTo>
                    <a:pt x="534353" y="534353"/>
                  </a:lnTo>
                  <a:lnTo>
                    <a:pt x="534353" y="49339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0F79EC3E-6E7F-460E-9D3C-ED40D395D6FC}"/>
                </a:ext>
              </a:extLst>
            </p:cNvPr>
            <p:cNvSpPr/>
            <p:nvPr/>
          </p:nvSpPr>
          <p:spPr>
            <a:xfrm>
              <a:off x="4550092" y="3570922"/>
              <a:ext cx="41909" cy="41909"/>
            </a:xfrm>
            <a:custGeom>
              <a:avLst/>
              <a:gdLst>
                <a:gd name="connsiteX0" fmla="*/ 0 w 41909"/>
                <a:gd name="connsiteY0" fmla="*/ 0 h 41909"/>
                <a:gd name="connsiteX1" fmla="*/ 41910 w 41909"/>
                <a:gd name="connsiteY1" fmla="*/ 0 h 41909"/>
                <a:gd name="connsiteX2" fmla="*/ 41910 w 41909"/>
                <a:gd name="connsiteY2" fmla="*/ 41910 h 41909"/>
                <a:gd name="connsiteX3" fmla="*/ 0 w 41909"/>
                <a:gd name="connsiteY3" fmla="*/ 41910 h 41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909" h="41909">
                  <a:moveTo>
                    <a:pt x="0" y="0"/>
                  </a:moveTo>
                  <a:lnTo>
                    <a:pt x="41910" y="0"/>
                  </a:lnTo>
                  <a:lnTo>
                    <a:pt x="41910" y="41910"/>
                  </a:lnTo>
                  <a:lnTo>
                    <a:pt x="0" y="4191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F6ACC8EB-11ED-4EC5-B10F-9627809A4D87}"/>
                </a:ext>
              </a:extLst>
            </p:cNvPr>
            <p:cNvSpPr/>
            <p:nvPr/>
          </p:nvSpPr>
          <p:spPr>
            <a:xfrm>
              <a:off x="6502717" y="3569969"/>
              <a:ext cx="120967" cy="126682"/>
            </a:xfrm>
            <a:custGeom>
              <a:avLst/>
              <a:gdLst>
                <a:gd name="connsiteX0" fmla="*/ 60960 w 120967"/>
                <a:gd name="connsiteY0" fmla="*/ 66675 h 126682"/>
                <a:gd name="connsiteX1" fmla="*/ 16192 w 120967"/>
                <a:gd name="connsiteY1" fmla="*/ 0 h 126682"/>
                <a:gd name="connsiteX2" fmla="*/ 0 w 120967"/>
                <a:gd name="connsiteY2" fmla="*/ 0 h 126682"/>
                <a:gd name="connsiteX3" fmla="*/ 0 w 120967"/>
                <a:gd name="connsiteY3" fmla="*/ 126682 h 126682"/>
                <a:gd name="connsiteX4" fmla="*/ 17145 w 120967"/>
                <a:gd name="connsiteY4" fmla="*/ 126682 h 126682"/>
                <a:gd name="connsiteX5" fmla="*/ 17145 w 120967"/>
                <a:gd name="connsiteY5" fmla="*/ 30480 h 126682"/>
                <a:gd name="connsiteX6" fmla="*/ 60007 w 120967"/>
                <a:gd name="connsiteY6" fmla="*/ 94298 h 126682"/>
                <a:gd name="connsiteX7" fmla="*/ 61913 w 120967"/>
                <a:gd name="connsiteY7" fmla="*/ 93345 h 126682"/>
                <a:gd name="connsiteX8" fmla="*/ 103822 w 120967"/>
                <a:gd name="connsiteY8" fmla="*/ 30480 h 126682"/>
                <a:gd name="connsiteX9" fmla="*/ 103822 w 120967"/>
                <a:gd name="connsiteY9" fmla="*/ 126682 h 126682"/>
                <a:gd name="connsiteX10" fmla="*/ 120967 w 120967"/>
                <a:gd name="connsiteY10" fmla="*/ 126682 h 126682"/>
                <a:gd name="connsiteX11" fmla="*/ 120967 w 120967"/>
                <a:gd name="connsiteY11" fmla="*/ 0 h 126682"/>
                <a:gd name="connsiteX12" fmla="*/ 104775 w 120967"/>
                <a:gd name="connsiteY12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0967" h="126682">
                  <a:moveTo>
                    <a:pt x="60960" y="66675"/>
                  </a:moveTo>
                  <a:lnTo>
                    <a:pt x="16192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17145" y="126682"/>
                  </a:lnTo>
                  <a:lnTo>
                    <a:pt x="17145" y="30480"/>
                  </a:lnTo>
                  <a:lnTo>
                    <a:pt x="60007" y="94298"/>
                  </a:lnTo>
                  <a:lnTo>
                    <a:pt x="61913" y="93345"/>
                  </a:lnTo>
                  <a:lnTo>
                    <a:pt x="103822" y="30480"/>
                  </a:lnTo>
                  <a:lnTo>
                    <a:pt x="103822" y="126682"/>
                  </a:lnTo>
                  <a:lnTo>
                    <a:pt x="120967" y="126682"/>
                  </a:lnTo>
                  <a:lnTo>
                    <a:pt x="120967" y="0"/>
                  </a:lnTo>
                  <a:lnTo>
                    <a:pt x="104775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id="{0389E6F8-60B6-4E6E-8D0B-4CFC76CD85E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7D37AE1-7F47-4AB2-A29D-F1094F4A8E9A}"/>
              </a:ext>
            </a:extLst>
          </p:cNvPr>
          <p:cNvSpPr/>
          <p:nvPr userDrawn="1"/>
        </p:nvSpPr>
        <p:spPr>
          <a:xfrm>
            <a:off x="7" y="4953000"/>
            <a:ext cx="9753594" cy="190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AB6EB737-D87F-420D-8F0C-6CC249DBF73B}"/>
              </a:ext>
            </a:extLst>
          </p:cNvPr>
          <p:cNvSpPr/>
          <p:nvPr userDrawn="1"/>
        </p:nvSpPr>
        <p:spPr>
          <a:xfrm>
            <a:off x="9940924" y="4953000"/>
            <a:ext cx="187319" cy="190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9" name="Graphic 1">
            <a:extLst>
              <a:ext uri="{FF2B5EF4-FFF2-40B4-BE49-F238E27FC236}">
                <a16:creationId xmlns:a16="http://schemas.microsoft.com/office/drawing/2014/main" id="{E36481D6-15F8-4A5A-AB8A-6E7BA5F34B9F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61967" y="570045"/>
            <a:ext cx="2337757" cy="309600"/>
            <a:chOff x="4057650" y="3157537"/>
            <a:chExt cx="4076700" cy="542925"/>
          </a:xfrm>
        </p:grpSpPr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7E4DF464-0E5F-4334-8239-AAFAA71D40E7}"/>
                </a:ext>
              </a:extLst>
            </p:cNvPr>
            <p:cNvSpPr/>
            <p:nvPr/>
          </p:nvSpPr>
          <p:spPr>
            <a:xfrm>
              <a:off x="4700587" y="3158489"/>
              <a:ext cx="267652" cy="316229"/>
            </a:xfrm>
            <a:custGeom>
              <a:avLst/>
              <a:gdLst>
                <a:gd name="connsiteX0" fmla="*/ 0 w 267652"/>
                <a:gd name="connsiteY0" fmla="*/ 265748 h 316229"/>
                <a:gd name="connsiteX1" fmla="*/ 47625 w 267652"/>
                <a:gd name="connsiteY1" fmla="*/ 209550 h 316229"/>
                <a:gd name="connsiteX2" fmla="*/ 146685 w 267652"/>
                <a:gd name="connsiteY2" fmla="*/ 246698 h 316229"/>
                <a:gd name="connsiteX3" fmla="*/ 181927 w 267652"/>
                <a:gd name="connsiteY3" fmla="*/ 225743 h 316229"/>
                <a:gd name="connsiteX4" fmla="*/ 181927 w 267652"/>
                <a:gd name="connsiteY4" fmla="*/ 224790 h 316229"/>
                <a:gd name="connsiteX5" fmla="*/ 130492 w 267652"/>
                <a:gd name="connsiteY5" fmla="*/ 195263 h 316229"/>
                <a:gd name="connsiteX6" fmla="*/ 14288 w 267652"/>
                <a:gd name="connsiteY6" fmla="*/ 99060 h 316229"/>
                <a:gd name="connsiteX7" fmla="*/ 14288 w 267652"/>
                <a:gd name="connsiteY7" fmla="*/ 98108 h 316229"/>
                <a:gd name="connsiteX8" fmla="*/ 132398 w 267652"/>
                <a:gd name="connsiteY8" fmla="*/ 0 h 316229"/>
                <a:gd name="connsiteX9" fmla="*/ 258127 w 267652"/>
                <a:gd name="connsiteY9" fmla="*/ 40958 h 316229"/>
                <a:gd name="connsiteX10" fmla="*/ 215265 w 267652"/>
                <a:gd name="connsiteY10" fmla="*/ 100965 h 316229"/>
                <a:gd name="connsiteX11" fmla="*/ 129540 w 267652"/>
                <a:gd name="connsiteY11" fmla="*/ 70485 h 316229"/>
                <a:gd name="connsiteX12" fmla="*/ 100013 w 267652"/>
                <a:gd name="connsiteY12" fmla="*/ 89535 h 316229"/>
                <a:gd name="connsiteX13" fmla="*/ 100013 w 267652"/>
                <a:gd name="connsiteY13" fmla="*/ 90488 h 316229"/>
                <a:gd name="connsiteX14" fmla="*/ 153352 w 267652"/>
                <a:gd name="connsiteY14" fmla="*/ 120015 h 316229"/>
                <a:gd name="connsiteX15" fmla="*/ 267653 w 267652"/>
                <a:gd name="connsiteY15" fmla="*/ 215265 h 316229"/>
                <a:gd name="connsiteX16" fmla="*/ 267653 w 267652"/>
                <a:gd name="connsiteY16" fmla="*/ 216218 h 316229"/>
                <a:gd name="connsiteX17" fmla="*/ 143827 w 267652"/>
                <a:gd name="connsiteY17" fmla="*/ 316230 h 316229"/>
                <a:gd name="connsiteX18" fmla="*/ 0 w 267652"/>
                <a:gd name="connsiteY18" fmla="*/ 265748 h 316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67652" h="316229">
                  <a:moveTo>
                    <a:pt x="0" y="265748"/>
                  </a:moveTo>
                  <a:lnTo>
                    <a:pt x="47625" y="209550"/>
                  </a:lnTo>
                  <a:cubicBezTo>
                    <a:pt x="78105" y="233363"/>
                    <a:pt x="111442" y="246698"/>
                    <a:pt x="146685" y="246698"/>
                  </a:cubicBezTo>
                  <a:cubicBezTo>
                    <a:pt x="169545" y="246698"/>
                    <a:pt x="181927" y="239078"/>
                    <a:pt x="181927" y="225743"/>
                  </a:cubicBezTo>
                  <a:lnTo>
                    <a:pt x="181927" y="224790"/>
                  </a:lnTo>
                  <a:cubicBezTo>
                    <a:pt x="181927" y="212408"/>
                    <a:pt x="171450" y="204788"/>
                    <a:pt x="130492" y="195263"/>
                  </a:cubicBezTo>
                  <a:cubicBezTo>
                    <a:pt x="64770" y="180023"/>
                    <a:pt x="14288" y="161925"/>
                    <a:pt x="14288" y="99060"/>
                  </a:cubicBezTo>
                  <a:lnTo>
                    <a:pt x="14288" y="98108"/>
                  </a:lnTo>
                  <a:cubicBezTo>
                    <a:pt x="14288" y="40958"/>
                    <a:pt x="59055" y="0"/>
                    <a:pt x="132398" y="0"/>
                  </a:cubicBezTo>
                  <a:cubicBezTo>
                    <a:pt x="184785" y="0"/>
                    <a:pt x="224790" y="14288"/>
                    <a:pt x="258127" y="40958"/>
                  </a:cubicBezTo>
                  <a:lnTo>
                    <a:pt x="215265" y="100965"/>
                  </a:lnTo>
                  <a:cubicBezTo>
                    <a:pt x="187642" y="80963"/>
                    <a:pt x="157163" y="70485"/>
                    <a:pt x="129540" y="70485"/>
                  </a:cubicBezTo>
                  <a:cubicBezTo>
                    <a:pt x="109538" y="70485"/>
                    <a:pt x="100013" y="79058"/>
                    <a:pt x="100013" y="89535"/>
                  </a:cubicBezTo>
                  <a:lnTo>
                    <a:pt x="100013" y="90488"/>
                  </a:lnTo>
                  <a:cubicBezTo>
                    <a:pt x="100013" y="104775"/>
                    <a:pt x="110490" y="110490"/>
                    <a:pt x="153352" y="120015"/>
                  </a:cubicBezTo>
                  <a:cubicBezTo>
                    <a:pt x="223838" y="135255"/>
                    <a:pt x="267653" y="158115"/>
                    <a:pt x="267653" y="215265"/>
                  </a:cubicBezTo>
                  <a:lnTo>
                    <a:pt x="267653" y="216218"/>
                  </a:lnTo>
                  <a:cubicBezTo>
                    <a:pt x="267653" y="279083"/>
                    <a:pt x="218123" y="316230"/>
                    <a:pt x="143827" y="316230"/>
                  </a:cubicBezTo>
                  <a:cubicBezTo>
                    <a:pt x="88583" y="316230"/>
                    <a:pt x="37148" y="299085"/>
                    <a:pt x="0" y="265748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9443C830-F2B8-46C6-BE66-7FCA5A95EE44}"/>
                </a:ext>
              </a:extLst>
            </p:cNvPr>
            <p:cNvSpPr/>
            <p:nvPr/>
          </p:nvSpPr>
          <p:spPr>
            <a:xfrm>
              <a:off x="4982527" y="3163252"/>
              <a:ext cx="268605" cy="306704"/>
            </a:xfrm>
            <a:custGeom>
              <a:avLst/>
              <a:gdLst>
                <a:gd name="connsiteX0" fmla="*/ 92393 w 268605"/>
                <a:gd name="connsiteY0" fmla="*/ 74295 h 306704"/>
                <a:gd name="connsiteX1" fmla="*/ 0 w 268605"/>
                <a:gd name="connsiteY1" fmla="*/ 74295 h 306704"/>
                <a:gd name="connsiteX2" fmla="*/ 0 w 268605"/>
                <a:gd name="connsiteY2" fmla="*/ 0 h 306704"/>
                <a:gd name="connsiteX3" fmla="*/ 268605 w 268605"/>
                <a:gd name="connsiteY3" fmla="*/ 0 h 306704"/>
                <a:gd name="connsiteX4" fmla="*/ 268605 w 268605"/>
                <a:gd name="connsiteY4" fmla="*/ 74295 h 306704"/>
                <a:gd name="connsiteX5" fmla="*/ 177165 w 268605"/>
                <a:gd name="connsiteY5" fmla="*/ 74295 h 306704"/>
                <a:gd name="connsiteX6" fmla="*/ 177165 w 268605"/>
                <a:gd name="connsiteY6" fmla="*/ 306705 h 306704"/>
                <a:gd name="connsiteX7" fmla="*/ 92393 w 268605"/>
                <a:gd name="connsiteY7" fmla="*/ 306705 h 306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8605" h="306704">
                  <a:moveTo>
                    <a:pt x="92393" y="74295"/>
                  </a:moveTo>
                  <a:lnTo>
                    <a:pt x="0" y="74295"/>
                  </a:lnTo>
                  <a:lnTo>
                    <a:pt x="0" y="0"/>
                  </a:lnTo>
                  <a:lnTo>
                    <a:pt x="268605" y="0"/>
                  </a:lnTo>
                  <a:lnTo>
                    <a:pt x="268605" y="74295"/>
                  </a:lnTo>
                  <a:lnTo>
                    <a:pt x="177165" y="74295"/>
                  </a:lnTo>
                  <a:lnTo>
                    <a:pt x="177165" y="306705"/>
                  </a:lnTo>
                  <a:lnTo>
                    <a:pt x="92393" y="30670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559AB91F-0E96-47EC-A401-063EFBA52B38}"/>
                </a:ext>
              </a:extLst>
            </p:cNvPr>
            <p:cNvSpPr/>
            <p:nvPr/>
          </p:nvSpPr>
          <p:spPr>
            <a:xfrm>
              <a:off x="5294947" y="3163252"/>
              <a:ext cx="85725" cy="305752"/>
            </a:xfrm>
            <a:custGeom>
              <a:avLst/>
              <a:gdLst>
                <a:gd name="connsiteX0" fmla="*/ 0 w 85725"/>
                <a:gd name="connsiteY0" fmla="*/ 0 h 305752"/>
                <a:gd name="connsiteX1" fmla="*/ 85725 w 85725"/>
                <a:gd name="connsiteY1" fmla="*/ 0 h 305752"/>
                <a:gd name="connsiteX2" fmla="*/ 85725 w 85725"/>
                <a:gd name="connsiteY2" fmla="*/ 305753 h 305752"/>
                <a:gd name="connsiteX3" fmla="*/ 0 w 85725"/>
                <a:gd name="connsiteY3" fmla="*/ 305753 h 305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5" h="305752">
                  <a:moveTo>
                    <a:pt x="0" y="0"/>
                  </a:moveTo>
                  <a:lnTo>
                    <a:pt x="85725" y="0"/>
                  </a:lnTo>
                  <a:lnTo>
                    <a:pt x="85725" y="305753"/>
                  </a:lnTo>
                  <a:lnTo>
                    <a:pt x="0" y="30575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F167EC48-6EC6-4D86-AA39-7E4B3FD1767E}"/>
                </a:ext>
              </a:extLst>
            </p:cNvPr>
            <p:cNvSpPr/>
            <p:nvPr/>
          </p:nvSpPr>
          <p:spPr>
            <a:xfrm>
              <a:off x="5435917" y="3163252"/>
              <a:ext cx="274320" cy="306704"/>
            </a:xfrm>
            <a:custGeom>
              <a:avLst/>
              <a:gdLst>
                <a:gd name="connsiteX0" fmla="*/ 147638 w 274320"/>
                <a:gd name="connsiteY0" fmla="*/ 238125 h 306704"/>
                <a:gd name="connsiteX1" fmla="*/ 188595 w 274320"/>
                <a:gd name="connsiteY1" fmla="*/ 210503 h 306704"/>
                <a:gd name="connsiteX2" fmla="*/ 188595 w 274320"/>
                <a:gd name="connsiteY2" fmla="*/ 209550 h 306704"/>
                <a:gd name="connsiteX3" fmla="*/ 146685 w 274320"/>
                <a:gd name="connsiteY3" fmla="*/ 181928 h 306704"/>
                <a:gd name="connsiteX4" fmla="*/ 81915 w 274320"/>
                <a:gd name="connsiteY4" fmla="*/ 181928 h 306704"/>
                <a:gd name="connsiteX5" fmla="*/ 81915 w 274320"/>
                <a:gd name="connsiteY5" fmla="*/ 238125 h 306704"/>
                <a:gd name="connsiteX6" fmla="*/ 147638 w 274320"/>
                <a:gd name="connsiteY6" fmla="*/ 238125 h 306704"/>
                <a:gd name="connsiteX7" fmla="*/ 135255 w 274320"/>
                <a:gd name="connsiteY7" fmla="*/ 121920 h 306704"/>
                <a:gd name="connsiteX8" fmla="*/ 175260 w 274320"/>
                <a:gd name="connsiteY8" fmla="*/ 95250 h 306704"/>
                <a:gd name="connsiteX9" fmla="*/ 175260 w 274320"/>
                <a:gd name="connsiteY9" fmla="*/ 94298 h 306704"/>
                <a:gd name="connsiteX10" fmla="*/ 137160 w 274320"/>
                <a:gd name="connsiteY10" fmla="*/ 67628 h 306704"/>
                <a:gd name="connsiteX11" fmla="*/ 81915 w 274320"/>
                <a:gd name="connsiteY11" fmla="*/ 67628 h 306704"/>
                <a:gd name="connsiteX12" fmla="*/ 81915 w 274320"/>
                <a:gd name="connsiteY12" fmla="*/ 120968 h 306704"/>
                <a:gd name="connsiteX13" fmla="*/ 135255 w 274320"/>
                <a:gd name="connsiteY13" fmla="*/ 120968 h 306704"/>
                <a:gd name="connsiteX14" fmla="*/ 0 w 274320"/>
                <a:gd name="connsiteY14" fmla="*/ 0 h 306704"/>
                <a:gd name="connsiteX15" fmla="*/ 157163 w 274320"/>
                <a:gd name="connsiteY15" fmla="*/ 0 h 306704"/>
                <a:gd name="connsiteX16" fmla="*/ 240983 w 274320"/>
                <a:gd name="connsiteY16" fmla="*/ 27623 h 306704"/>
                <a:gd name="connsiteX17" fmla="*/ 260985 w 274320"/>
                <a:gd name="connsiteY17" fmla="*/ 77153 h 306704"/>
                <a:gd name="connsiteX18" fmla="*/ 260985 w 274320"/>
                <a:gd name="connsiteY18" fmla="*/ 78105 h 306704"/>
                <a:gd name="connsiteX19" fmla="*/ 213360 w 274320"/>
                <a:gd name="connsiteY19" fmla="*/ 146685 h 306704"/>
                <a:gd name="connsiteX20" fmla="*/ 274320 w 274320"/>
                <a:gd name="connsiteY20" fmla="*/ 220980 h 306704"/>
                <a:gd name="connsiteX21" fmla="*/ 274320 w 274320"/>
                <a:gd name="connsiteY21" fmla="*/ 221933 h 306704"/>
                <a:gd name="connsiteX22" fmla="*/ 158115 w 274320"/>
                <a:gd name="connsiteY22" fmla="*/ 306705 h 306704"/>
                <a:gd name="connsiteX23" fmla="*/ 0 w 274320"/>
                <a:gd name="connsiteY23" fmla="*/ 306705 h 306704"/>
                <a:gd name="connsiteX24" fmla="*/ 0 w 274320"/>
                <a:gd name="connsiteY24" fmla="*/ 0 h 306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74320" h="306704">
                  <a:moveTo>
                    <a:pt x="147638" y="238125"/>
                  </a:moveTo>
                  <a:cubicBezTo>
                    <a:pt x="173355" y="238125"/>
                    <a:pt x="188595" y="227648"/>
                    <a:pt x="188595" y="210503"/>
                  </a:cubicBezTo>
                  <a:lnTo>
                    <a:pt x="188595" y="209550"/>
                  </a:lnTo>
                  <a:cubicBezTo>
                    <a:pt x="188595" y="193358"/>
                    <a:pt x="175260" y="181928"/>
                    <a:pt x="146685" y="181928"/>
                  </a:cubicBezTo>
                  <a:lnTo>
                    <a:pt x="81915" y="181928"/>
                  </a:lnTo>
                  <a:lnTo>
                    <a:pt x="81915" y="238125"/>
                  </a:lnTo>
                  <a:lnTo>
                    <a:pt x="147638" y="238125"/>
                  </a:lnTo>
                  <a:close/>
                  <a:moveTo>
                    <a:pt x="135255" y="121920"/>
                  </a:moveTo>
                  <a:cubicBezTo>
                    <a:pt x="160973" y="121920"/>
                    <a:pt x="175260" y="113348"/>
                    <a:pt x="175260" y="95250"/>
                  </a:cubicBezTo>
                  <a:lnTo>
                    <a:pt x="175260" y="94298"/>
                  </a:lnTo>
                  <a:cubicBezTo>
                    <a:pt x="175260" y="78105"/>
                    <a:pt x="161925" y="67628"/>
                    <a:pt x="137160" y="67628"/>
                  </a:cubicBezTo>
                  <a:lnTo>
                    <a:pt x="81915" y="67628"/>
                  </a:lnTo>
                  <a:lnTo>
                    <a:pt x="81915" y="120968"/>
                  </a:lnTo>
                  <a:lnTo>
                    <a:pt x="135255" y="120968"/>
                  </a:lnTo>
                  <a:close/>
                  <a:moveTo>
                    <a:pt x="0" y="0"/>
                  </a:moveTo>
                  <a:lnTo>
                    <a:pt x="157163" y="0"/>
                  </a:lnTo>
                  <a:cubicBezTo>
                    <a:pt x="195263" y="0"/>
                    <a:pt x="222885" y="9525"/>
                    <a:pt x="240983" y="27623"/>
                  </a:cubicBezTo>
                  <a:cubicBezTo>
                    <a:pt x="253365" y="40005"/>
                    <a:pt x="260985" y="56198"/>
                    <a:pt x="260985" y="77153"/>
                  </a:cubicBezTo>
                  <a:lnTo>
                    <a:pt x="260985" y="78105"/>
                  </a:lnTo>
                  <a:cubicBezTo>
                    <a:pt x="260985" y="113348"/>
                    <a:pt x="240983" y="134303"/>
                    <a:pt x="213360" y="146685"/>
                  </a:cubicBezTo>
                  <a:cubicBezTo>
                    <a:pt x="250508" y="159068"/>
                    <a:pt x="274320" y="180023"/>
                    <a:pt x="274320" y="220980"/>
                  </a:cubicBezTo>
                  <a:lnTo>
                    <a:pt x="274320" y="221933"/>
                  </a:lnTo>
                  <a:cubicBezTo>
                    <a:pt x="274320" y="274320"/>
                    <a:pt x="231458" y="306705"/>
                    <a:pt x="158115" y="306705"/>
                  </a:cubicBezTo>
                  <a:lnTo>
                    <a:pt x="0" y="3067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B7E3C004-DFC3-4805-B401-0CB3FAB3758B}"/>
                </a:ext>
              </a:extLst>
            </p:cNvPr>
            <p:cNvSpPr/>
            <p:nvPr/>
          </p:nvSpPr>
          <p:spPr>
            <a:xfrm>
              <a:off x="5737859" y="3157537"/>
              <a:ext cx="329565" cy="318135"/>
            </a:xfrm>
            <a:custGeom>
              <a:avLst/>
              <a:gdLst>
                <a:gd name="connsiteX0" fmla="*/ 242888 w 329565"/>
                <a:gd name="connsiteY0" fmla="*/ 160020 h 318135"/>
                <a:gd name="connsiteX1" fmla="*/ 242888 w 329565"/>
                <a:gd name="connsiteY1" fmla="*/ 160020 h 318135"/>
                <a:gd name="connsiteX2" fmla="*/ 163830 w 329565"/>
                <a:gd name="connsiteY2" fmla="*/ 76200 h 318135"/>
                <a:gd name="connsiteX3" fmla="*/ 86678 w 329565"/>
                <a:gd name="connsiteY3" fmla="*/ 158115 h 318135"/>
                <a:gd name="connsiteX4" fmla="*/ 86678 w 329565"/>
                <a:gd name="connsiteY4" fmla="*/ 159068 h 318135"/>
                <a:gd name="connsiteX5" fmla="*/ 164783 w 329565"/>
                <a:gd name="connsiteY5" fmla="*/ 241935 h 318135"/>
                <a:gd name="connsiteX6" fmla="*/ 242888 w 329565"/>
                <a:gd name="connsiteY6" fmla="*/ 160020 h 318135"/>
                <a:gd name="connsiteX7" fmla="*/ 0 w 329565"/>
                <a:gd name="connsiteY7" fmla="*/ 160020 h 318135"/>
                <a:gd name="connsiteX8" fmla="*/ 0 w 329565"/>
                <a:gd name="connsiteY8" fmla="*/ 160020 h 318135"/>
                <a:gd name="connsiteX9" fmla="*/ 164783 w 329565"/>
                <a:gd name="connsiteY9" fmla="*/ 0 h 318135"/>
                <a:gd name="connsiteX10" fmla="*/ 329565 w 329565"/>
                <a:gd name="connsiteY10" fmla="*/ 158115 h 318135"/>
                <a:gd name="connsiteX11" fmla="*/ 329565 w 329565"/>
                <a:gd name="connsiteY11" fmla="*/ 159068 h 318135"/>
                <a:gd name="connsiteX12" fmla="*/ 164783 w 329565"/>
                <a:gd name="connsiteY12" fmla="*/ 318135 h 318135"/>
                <a:gd name="connsiteX13" fmla="*/ 0 w 329565"/>
                <a:gd name="connsiteY13" fmla="*/ 160020 h 318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9565" h="318135">
                  <a:moveTo>
                    <a:pt x="242888" y="160020"/>
                  </a:moveTo>
                  <a:lnTo>
                    <a:pt x="242888" y="160020"/>
                  </a:lnTo>
                  <a:cubicBezTo>
                    <a:pt x="242888" y="115253"/>
                    <a:pt x="210503" y="76200"/>
                    <a:pt x="163830" y="76200"/>
                  </a:cubicBezTo>
                  <a:cubicBezTo>
                    <a:pt x="117158" y="76200"/>
                    <a:pt x="86678" y="113348"/>
                    <a:pt x="86678" y="158115"/>
                  </a:cubicBezTo>
                  <a:lnTo>
                    <a:pt x="86678" y="159068"/>
                  </a:lnTo>
                  <a:cubicBezTo>
                    <a:pt x="86678" y="202883"/>
                    <a:pt x="119063" y="241935"/>
                    <a:pt x="164783" y="241935"/>
                  </a:cubicBezTo>
                  <a:cubicBezTo>
                    <a:pt x="211455" y="241935"/>
                    <a:pt x="242888" y="203835"/>
                    <a:pt x="242888" y="160020"/>
                  </a:cubicBezTo>
                  <a:moveTo>
                    <a:pt x="0" y="160020"/>
                  </a:moveTo>
                  <a:lnTo>
                    <a:pt x="0" y="160020"/>
                  </a:lnTo>
                  <a:cubicBezTo>
                    <a:pt x="0" y="71438"/>
                    <a:pt x="70485" y="0"/>
                    <a:pt x="164783" y="0"/>
                  </a:cubicBezTo>
                  <a:cubicBezTo>
                    <a:pt x="259080" y="0"/>
                    <a:pt x="329565" y="70485"/>
                    <a:pt x="329565" y="158115"/>
                  </a:cubicBezTo>
                  <a:lnTo>
                    <a:pt x="329565" y="159068"/>
                  </a:lnTo>
                  <a:cubicBezTo>
                    <a:pt x="329565" y="246698"/>
                    <a:pt x="259080" y="318135"/>
                    <a:pt x="164783" y="318135"/>
                  </a:cubicBezTo>
                  <a:cubicBezTo>
                    <a:pt x="69533" y="318135"/>
                    <a:pt x="0" y="247650"/>
                    <a:pt x="0" y="160020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33D116E1-7569-4E1E-B1D2-D8873165307B}"/>
                </a:ext>
              </a:extLst>
            </p:cNvPr>
            <p:cNvSpPr/>
            <p:nvPr/>
          </p:nvSpPr>
          <p:spPr>
            <a:xfrm>
              <a:off x="6136957" y="3157537"/>
              <a:ext cx="226956" cy="317182"/>
            </a:xfrm>
            <a:custGeom>
              <a:avLst/>
              <a:gdLst>
                <a:gd name="connsiteX0" fmla="*/ 203835 w 226956"/>
                <a:gd name="connsiteY0" fmla="*/ 178118 h 317182"/>
                <a:gd name="connsiteX1" fmla="*/ 126683 w 226956"/>
                <a:gd name="connsiteY1" fmla="*/ 146685 h 317182"/>
                <a:gd name="connsiteX2" fmla="*/ 81915 w 226956"/>
                <a:gd name="connsiteY2" fmla="*/ 134303 h 317182"/>
                <a:gd name="connsiteX3" fmla="*/ 55245 w 226956"/>
                <a:gd name="connsiteY3" fmla="*/ 120015 h 317182"/>
                <a:gd name="connsiteX4" fmla="*/ 41910 w 226956"/>
                <a:gd name="connsiteY4" fmla="*/ 102870 h 317182"/>
                <a:gd name="connsiteX5" fmla="*/ 38100 w 226956"/>
                <a:gd name="connsiteY5" fmla="*/ 80963 h 317182"/>
                <a:gd name="connsiteX6" fmla="*/ 38100 w 226956"/>
                <a:gd name="connsiteY6" fmla="*/ 80010 h 317182"/>
                <a:gd name="connsiteX7" fmla="*/ 42863 w 226956"/>
                <a:gd name="connsiteY7" fmla="*/ 58103 h 317182"/>
                <a:gd name="connsiteX8" fmla="*/ 57150 w 226956"/>
                <a:gd name="connsiteY8" fmla="*/ 40005 h 317182"/>
                <a:gd name="connsiteX9" fmla="*/ 80010 w 226956"/>
                <a:gd name="connsiteY9" fmla="*/ 27623 h 317182"/>
                <a:gd name="connsiteX10" fmla="*/ 110490 w 226956"/>
                <a:gd name="connsiteY10" fmla="*/ 22860 h 317182"/>
                <a:gd name="connsiteX11" fmla="*/ 157163 w 226956"/>
                <a:gd name="connsiteY11" fmla="*/ 30480 h 317182"/>
                <a:gd name="connsiteX12" fmla="*/ 200977 w 226956"/>
                <a:gd name="connsiteY12" fmla="*/ 57150 h 317182"/>
                <a:gd name="connsiteX13" fmla="*/ 201930 w 226956"/>
                <a:gd name="connsiteY13" fmla="*/ 58103 h 317182"/>
                <a:gd name="connsiteX14" fmla="*/ 218122 w 226956"/>
                <a:gd name="connsiteY14" fmla="*/ 38100 h 317182"/>
                <a:gd name="connsiteX15" fmla="*/ 219075 w 226956"/>
                <a:gd name="connsiteY15" fmla="*/ 38100 h 317182"/>
                <a:gd name="connsiteX16" fmla="*/ 171450 w 226956"/>
                <a:gd name="connsiteY16" fmla="*/ 9525 h 317182"/>
                <a:gd name="connsiteX17" fmla="*/ 113347 w 226956"/>
                <a:gd name="connsiteY17" fmla="*/ 0 h 317182"/>
                <a:gd name="connsiteX18" fmla="*/ 73342 w 226956"/>
                <a:gd name="connsiteY18" fmla="*/ 5715 h 317182"/>
                <a:gd name="connsiteX19" fmla="*/ 41910 w 226956"/>
                <a:gd name="connsiteY19" fmla="*/ 22860 h 317182"/>
                <a:gd name="connsiteX20" fmla="*/ 20955 w 226956"/>
                <a:gd name="connsiteY20" fmla="*/ 48578 h 317182"/>
                <a:gd name="connsiteX21" fmla="*/ 13335 w 226956"/>
                <a:gd name="connsiteY21" fmla="*/ 80963 h 317182"/>
                <a:gd name="connsiteX22" fmla="*/ 13335 w 226956"/>
                <a:gd name="connsiteY22" fmla="*/ 81915 h 317182"/>
                <a:gd name="connsiteX23" fmla="*/ 19050 w 226956"/>
                <a:gd name="connsiteY23" fmla="*/ 113348 h 317182"/>
                <a:gd name="connsiteX24" fmla="*/ 37147 w 226956"/>
                <a:gd name="connsiteY24" fmla="*/ 138113 h 317182"/>
                <a:gd name="connsiteX25" fmla="*/ 69533 w 226956"/>
                <a:gd name="connsiteY25" fmla="*/ 156210 h 317182"/>
                <a:gd name="connsiteX26" fmla="*/ 117158 w 226956"/>
                <a:gd name="connsiteY26" fmla="*/ 169545 h 317182"/>
                <a:gd name="connsiteX27" fmla="*/ 160020 w 226956"/>
                <a:gd name="connsiteY27" fmla="*/ 180975 h 317182"/>
                <a:gd name="connsiteX28" fmla="*/ 185738 w 226956"/>
                <a:gd name="connsiteY28" fmla="*/ 195263 h 317182"/>
                <a:gd name="connsiteX29" fmla="*/ 199072 w 226956"/>
                <a:gd name="connsiteY29" fmla="*/ 212408 h 317182"/>
                <a:gd name="connsiteX30" fmla="*/ 202883 w 226956"/>
                <a:gd name="connsiteY30" fmla="*/ 233363 h 317182"/>
                <a:gd name="connsiteX31" fmla="*/ 202883 w 226956"/>
                <a:gd name="connsiteY31" fmla="*/ 234315 h 317182"/>
                <a:gd name="connsiteX32" fmla="*/ 197167 w 226956"/>
                <a:gd name="connsiteY32" fmla="*/ 258128 h 317182"/>
                <a:gd name="connsiteX33" fmla="*/ 181927 w 226956"/>
                <a:gd name="connsiteY33" fmla="*/ 277178 h 317182"/>
                <a:gd name="connsiteX34" fmla="*/ 158115 w 226956"/>
                <a:gd name="connsiteY34" fmla="*/ 289560 h 317182"/>
                <a:gd name="connsiteX35" fmla="*/ 126683 w 226956"/>
                <a:gd name="connsiteY35" fmla="*/ 294323 h 317182"/>
                <a:gd name="connsiteX36" fmla="*/ 95250 w 226956"/>
                <a:gd name="connsiteY36" fmla="*/ 291465 h 317182"/>
                <a:gd name="connsiteX37" fmla="*/ 67627 w 226956"/>
                <a:gd name="connsiteY37" fmla="*/ 282893 h 317182"/>
                <a:gd name="connsiteX38" fmla="*/ 41910 w 226956"/>
                <a:gd name="connsiteY38" fmla="*/ 268605 h 317182"/>
                <a:gd name="connsiteX39" fmla="*/ 17145 w 226956"/>
                <a:gd name="connsiteY39" fmla="*/ 248603 h 317182"/>
                <a:gd name="connsiteX40" fmla="*/ 16192 w 226956"/>
                <a:gd name="connsiteY40" fmla="*/ 247650 h 317182"/>
                <a:gd name="connsiteX41" fmla="*/ 0 w 226956"/>
                <a:gd name="connsiteY41" fmla="*/ 266700 h 317182"/>
                <a:gd name="connsiteX42" fmla="*/ 952 w 226956"/>
                <a:gd name="connsiteY42" fmla="*/ 267653 h 317182"/>
                <a:gd name="connsiteX43" fmla="*/ 58102 w 226956"/>
                <a:gd name="connsiteY43" fmla="*/ 304800 h 317182"/>
                <a:gd name="connsiteX44" fmla="*/ 124777 w 226956"/>
                <a:gd name="connsiteY44" fmla="*/ 317183 h 317182"/>
                <a:gd name="connsiteX45" fmla="*/ 165735 w 226956"/>
                <a:gd name="connsiteY45" fmla="*/ 311468 h 317182"/>
                <a:gd name="connsiteX46" fmla="*/ 198120 w 226956"/>
                <a:gd name="connsiteY46" fmla="*/ 294323 h 317182"/>
                <a:gd name="connsiteX47" fmla="*/ 219075 w 226956"/>
                <a:gd name="connsiteY47" fmla="*/ 267653 h 317182"/>
                <a:gd name="connsiteX48" fmla="*/ 226695 w 226956"/>
                <a:gd name="connsiteY48" fmla="*/ 233363 h 317182"/>
                <a:gd name="connsiteX49" fmla="*/ 226695 w 226956"/>
                <a:gd name="connsiteY49" fmla="*/ 232410 h 317182"/>
                <a:gd name="connsiteX50" fmla="*/ 203835 w 226956"/>
                <a:gd name="connsiteY50" fmla="*/ 178118 h 317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226956" h="317182">
                  <a:moveTo>
                    <a:pt x="203835" y="178118"/>
                  </a:moveTo>
                  <a:cubicBezTo>
                    <a:pt x="187642" y="164783"/>
                    <a:pt x="161925" y="154305"/>
                    <a:pt x="126683" y="146685"/>
                  </a:cubicBezTo>
                  <a:cubicBezTo>
                    <a:pt x="108585" y="142875"/>
                    <a:pt x="94297" y="139065"/>
                    <a:pt x="81915" y="134303"/>
                  </a:cubicBezTo>
                  <a:cubicBezTo>
                    <a:pt x="70485" y="129540"/>
                    <a:pt x="60960" y="124778"/>
                    <a:pt x="55245" y="120015"/>
                  </a:cubicBezTo>
                  <a:cubicBezTo>
                    <a:pt x="48577" y="115253"/>
                    <a:pt x="44767" y="108585"/>
                    <a:pt x="41910" y="102870"/>
                  </a:cubicBezTo>
                  <a:cubicBezTo>
                    <a:pt x="39052" y="96203"/>
                    <a:pt x="38100" y="89535"/>
                    <a:pt x="38100" y="80963"/>
                  </a:cubicBezTo>
                  <a:lnTo>
                    <a:pt x="38100" y="80010"/>
                  </a:lnTo>
                  <a:cubicBezTo>
                    <a:pt x="38100" y="72390"/>
                    <a:pt x="40005" y="64770"/>
                    <a:pt x="42863" y="58103"/>
                  </a:cubicBezTo>
                  <a:cubicBezTo>
                    <a:pt x="46672" y="51435"/>
                    <a:pt x="51435" y="45720"/>
                    <a:pt x="57150" y="40005"/>
                  </a:cubicBezTo>
                  <a:cubicBezTo>
                    <a:pt x="63817" y="35243"/>
                    <a:pt x="71438" y="30480"/>
                    <a:pt x="80010" y="27623"/>
                  </a:cubicBezTo>
                  <a:cubicBezTo>
                    <a:pt x="88583" y="24765"/>
                    <a:pt x="99060" y="22860"/>
                    <a:pt x="110490" y="22860"/>
                  </a:cubicBezTo>
                  <a:cubicBezTo>
                    <a:pt x="127635" y="22860"/>
                    <a:pt x="142875" y="25718"/>
                    <a:pt x="157163" y="30480"/>
                  </a:cubicBezTo>
                  <a:cubicBezTo>
                    <a:pt x="171450" y="35243"/>
                    <a:pt x="186690" y="44768"/>
                    <a:pt x="200977" y="57150"/>
                  </a:cubicBezTo>
                  <a:lnTo>
                    <a:pt x="201930" y="58103"/>
                  </a:lnTo>
                  <a:lnTo>
                    <a:pt x="218122" y="38100"/>
                  </a:lnTo>
                  <a:lnTo>
                    <a:pt x="219075" y="38100"/>
                  </a:lnTo>
                  <a:cubicBezTo>
                    <a:pt x="203835" y="25718"/>
                    <a:pt x="187642" y="16193"/>
                    <a:pt x="171450" y="9525"/>
                  </a:cubicBezTo>
                  <a:cubicBezTo>
                    <a:pt x="155258" y="3810"/>
                    <a:pt x="135255" y="0"/>
                    <a:pt x="113347" y="0"/>
                  </a:cubicBezTo>
                  <a:cubicBezTo>
                    <a:pt x="99060" y="0"/>
                    <a:pt x="85725" y="1905"/>
                    <a:pt x="73342" y="5715"/>
                  </a:cubicBezTo>
                  <a:cubicBezTo>
                    <a:pt x="60960" y="9525"/>
                    <a:pt x="50483" y="15240"/>
                    <a:pt x="41910" y="22860"/>
                  </a:cubicBezTo>
                  <a:cubicBezTo>
                    <a:pt x="33338" y="30480"/>
                    <a:pt x="25717" y="39053"/>
                    <a:pt x="20955" y="48578"/>
                  </a:cubicBezTo>
                  <a:cubicBezTo>
                    <a:pt x="16192" y="58103"/>
                    <a:pt x="13335" y="69533"/>
                    <a:pt x="13335" y="80963"/>
                  </a:cubicBezTo>
                  <a:lnTo>
                    <a:pt x="13335" y="81915"/>
                  </a:lnTo>
                  <a:cubicBezTo>
                    <a:pt x="13335" y="93345"/>
                    <a:pt x="15240" y="103823"/>
                    <a:pt x="19050" y="113348"/>
                  </a:cubicBezTo>
                  <a:cubicBezTo>
                    <a:pt x="22860" y="122873"/>
                    <a:pt x="29527" y="130493"/>
                    <a:pt x="37147" y="138113"/>
                  </a:cubicBezTo>
                  <a:cubicBezTo>
                    <a:pt x="45720" y="144780"/>
                    <a:pt x="56197" y="151448"/>
                    <a:pt x="69533" y="156210"/>
                  </a:cubicBezTo>
                  <a:cubicBezTo>
                    <a:pt x="82867" y="160973"/>
                    <a:pt x="99060" y="165735"/>
                    <a:pt x="117158" y="169545"/>
                  </a:cubicBezTo>
                  <a:cubicBezTo>
                    <a:pt x="134302" y="173355"/>
                    <a:pt x="148590" y="177165"/>
                    <a:pt x="160020" y="180975"/>
                  </a:cubicBezTo>
                  <a:cubicBezTo>
                    <a:pt x="170497" y="184785"/>
                    <a:pt x="180022" y="189548"/>
                    <a:pt x="185738" y="195263"/>
                  </a:cubicBezTo>
                  <a:cubicBezTo>
                    <a:pt x="192405" y="200025"/>
                    <a:pt x="196215" y="205740"/>
                    <a:pt x="199072" y="212408"/>
                  </a:cubicBezTo>
                  <a:cubicBezTo>
                    <a:pt x="201930" y="219075"/>
                    <a:pt x="202883" y="225743"/>
                    <a:pt x="202883" y="233363"/>
                  </a:cubicBezTo>
                  <a:lnTo>
                    <a:pt x="202883" y="234315"/>
                  </a:lnTo>
                  <a:cubicBezTo>
                    <a:pt x="202883" y="242888"/>
                    <a:pt x="200977" y="250508"/>
                    <a:pt x="197167" y="258128"/>
                  </a:cubicBezTo>
                  <a:cubicBezTo>
                    <a:pt x="193358" y="265748"/>
                    <a:pt x="188595" y="271463"/>
                    <a:pt x="181927" y="277178"/>
                  </a:cubicBezTo>
                  <a:cubicBezTo>
                    <a:pt x="175260" y="282893"/>
                    <a:pt x="167640" y="286703"/>
                    <a:pt x="158115" y="289560"/>
                  </a:cubicBezTo>
                  <a:cubicBezTo>
                    <a:pt x="148590" y="292418"/>
                    <a:pt x="138113" y="294323"/>
                    <a:pt x="126683" y="294323"/>
                  </a:cubicBezTo>
                  <a:cubicBezTo>
                    <a:pt x="115252" y="294323"/>
                    <a:pt x="104775" y="293370"/>
                    <a:pt x="95250" y="291465"/>
                  </a:cubicBezTo>
                  <a:cubicBezTo>
                    <a:pt x="85725" y="289560"/>
                    <a:pt x="76200" y="286703"/>
                    <a:pt x="67627" y="282893"/>
                  </a:cubicBezTo>
                  <a:cubicBezTo>
                    <a:pt x="59055" y="279083"/>
                    <a:pt x="50483" y="274320"/>
                    <a:pt x="41910" y="268605"/>
                  </a:cubicBezTo>
                  <a:cubicBezTo>
                    <a:pt x="33338" y="262890"/>
                    <a:pt x="25717" y="256223"/>
                    <a:pt x="17145" y="248603"/>
                  </a:cubicBezTo>
                  <a:lnTo>
                    <a:pt x="16192" y="247650"/>
                  </a:lnTo>
                  <a:lnTo>
                    <a:pt x="0" y="266700"/>
                  </a:lnTo>
                  <a:lnTo>
                    <a:pt x="952" y="267653"/>
                  </a:lnTo>
                  <a:cubicBezTo>
                    <a:pt x="19050" y="283845"/>
                    <a:pt x="39052" y="296228"/>
                    <a:pt x="58102" y="304800"/>
                  </a:cubicBezTo>
                  <a:cubicBezTo>
                    <a:pt x="78105" y="313373"/>
                    <a:pt x="100013" y="317183"/>
                    <a:pt x="124777" y="317183"/>
                  </a:cubicBezTo>
                  <a:cubicBezTo>
                    <a:pt x="140017" y="317183"/>
                    <a:pt x="153352" y="315278"/>
                    <a:pt x="165735" y="311468"/>
                  </a:cubicBezTo>
                  <a:cubicBezTo>
                    <a:pt x="178117" y="307658"/>
                    <a:pt x="189547" y="301943"/>
                    <a:pt x="198120" y="294323"/>
                  </a:cubicBezTo>
                  <a:cubicBezTo>
                    <a:pt x="206692" y="286703"/>
                    <a:pt x="214313" y="278130"/>
                    <a:pt x="219075" y="267653"/>
                  </a:cubicBezTo>
                  <a:cubicBezTo>
                    <a:pt x="223838" y="257175"/>
                    <a:pt x="226695" y="245745"/>
                    <a:pt x="226695" y="233363"/>
                  </a:cubicBezTo>
                  <a:lnTo>
                    <a:pt x="226695" y="232410"/>
                  </a:lnTo>
                  <a:cubicBezTo>
                    <a:pt x="228600" y="209550"/>
                    <a:pt x="220027" y="191453"/>
                    <a:pt x="203835" y="178118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563482C2-43D9-422C-BCE9-D76A127DDC5A}"/>
                </a:ext>
              </a:extLst>
            </p:cNvPr>
            <p:cNvSpPr/>
            <p:nvPr/>
          </p:nvSpPr>
          <p:spPr>
            <a:xfrm>
              <a:off x="6396037" y="3162299"/>
              <a:ext cx="289559" cy="308610"/>
            </a:xfrm>
            <a:custGeom>
              <a:avLst/>
              <a:gdLst>
                <a:gd name="connsiteX0" fmla="*/ 145732 w 289559"/>
                <a:gd name="connsiteY0" fmla="*/ 163830 h 308610"/>
                <a:gd name="connsiteX1" fmla="*/ 31433 w 289559"/>
                <a:gd name="connsiteY1" fmla="*/ 0 h 308610"/>
                <a:gd name="connsiteX2" fmla="*/ 0 w 289559"/>
                <a:gd name="connsiteY2" fmla="*/ 0 h 308610"/>
                <a:gd name="connsiteX3" fmla="*/ 132397 w 289559"/>
                <a:gd name="connsiteY3" fmla="*/ 186690 h 308610"/>
                <a:gd name="connsiteX4" fmla="*/ 132397 w 289559"/>
                <a:gd name="connsiteY4" fmla="*/ 308610 h 308610"/>
                <a:gd name="connsiteX5" fmla="*/ 158115 w 289559"/>
                <a:gd name="connsiteY5" fmla="*/ 308610 h 308610"/>
                <a:gd name="connsiteX6" fmla="*/ 158115 w 289559"/>
                <a:gd name="connsiteY6" fmla="*/ 186690 h 308610"/>
                <a:gd name="connsiteX7" fmla="*/ 289560 w 289559"/>
                <a:gd name="connsiteY7" fmla="*/ 0 h 308610"/>
                <a:gd name="connsiteX8" fmla="*/ 260032 w 289559"/>
                <a:gd name="connsiteY8" fmla="*/ 0 h 3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9559" h="308610">
                  <a:moveTo>
                    <a:pt x="145732" y="163830"/>
                  </a:moveTo>
                  <a:lnTo>
                    <a:pt x="31433" y="0"/>
                  </a:lnTo>
                  <a:lnTo>
                    <a:pt x="0" y="0"/>
                  </a:lnTo>
                  <a:lnTo>
                    <a:pt x="132397" y="186690"/>
                  </a:lnTo>
                  <a:lnTo>
                    <a:pt x="132397" y="308610"/>
                  </a:lnTo>
                  <a:lnTo>
                    <a:pt x="158115" y="308610"/>
                  </a:lnTo>
                  <a:lnTo>
                    <a:pt x="158115" y="186690"/>
                  </a:lnTo>
                  <a:lnTo>
                    <a:pt x="289560" y="0"/>
                  </a:lnTo>
                  <a:lnTo>
                    <a:pt x="260032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70D1FEA2-24D3-4514-A13D-5EDB707458EB}"/>
                </a:ext>
              </a:extLst>
            </p:cNvPr>
            <p:cNvSpPr/>
            <p:nvPr/>
          </p:nvSpPr>
          <p:spPr>
            <a:xfrm>
              <a:off x="6712267" y="3157537"/>
              <a:ext cx="226956" cy="317182"/>
            </a:xfrm>
            <a:custGeom>
              <a:avLst/>
              <a:gdLst>
                <a:gd name="connsiteX0" fmla="*/ 203835 w 226956"/>
                <a:gd name="connsiteY0" fmla="*/ 178118 h 317182"/>
                <a:gd name="connsiteX1" fmla="*/ 126682 w 226956"/>
                <a:gd name="connsiteY1" fmla="*/ 146685 h 317182"/>
                <a:gd name="connsiteX2" fmla="*/ 81915 w 226956"/>
                <a:gd name="connsiteY2" fmla="*/ 134303 h 317182"/>
                <a:gd name="connsiteX3" fmla="*/ 55245 w 226956"/>
                <a:gd name="connsiteY3" fmla="*/ 120015 h 317182"/>
                <a:gd name="connsiteX4" fmla="*/ 41910 w 226956"/>
                <a:gd name="connsiteY4" fmla="*/ 102870 h 317182"/>
                <a:gd name="connsiteX5" fmla="*/ 38100 w 226956"/>
                <a:gd name="connsiteY5" fmla="*/ 80963 h 317182"/>
                <a:gd name="connsiteX6" fmla="*/ 38100 w 226956"/>
                <a:gd name="connsiteY6" fmla="*/ 80010 h 317182"/>
                <a:gd name="connsiteX7" fmla="*/ 42863 w 226956"/>
                <a:gd name="connsiteY7" fmla="*/ 58103 h 317182"/>
                <a:gd name="connsiteX8" fmla="*/ 57150 w 226956"/>
                <a:gd name="connsiteY8" fmla="*/ 40005 h 317182"/>
                <a:gd name="connsiteX9" fmla="*/ 80010 w 226956"/>
                <a:gd name="connsiteY9" fmla="*/ 27623 h 317182"/>
                <a:gd name="connsiteX10" fmla="*/ 110490 w 226956"/>
                <a:gd name="connsiteY10" fmla="*/ 22860 h 317182"/>
                <a:gd name="connsiteX11" fmla="*/ 157163 w 226956"/>
                <a:gd name="connsiteY11" fmla="*/ 30480 h 317182"/>
                <a:gd name="connsiteX12" fmla="*/ 200977 w 226956"/>
                <a:gd name="connsiteY12" fmla="*/ 57150 h 317182"/>
                <a:gd name="connsiteX13" fmla="*/ 201930 w 226956"/>
                <a:gd name="connsiteY13" fmla="*/ 58103 h 317182"/>
                <a:gd name="connsiteX14" fmla="*/ 218122 w 226956"/>
                <a:gd name="connsiteY14" fmla="*/ 38100 h 317182"/>
                <a:gd name="connsiteX15" fmla="*/ 219075 w 226956"/>
                <a:gd name="connsiteY15" fmla="*/ 38100 h 317182"/>
                <a:gd name="connsiteX16" fmla="*/ 171450 w 226956"/>
                <a:gd name="connsiteY16" fmla="*/ 9525 h 317182"/>
                <a:gd name="connsiteX17" fmla="*/ 113347 w 226956"/>
                <a:gd name="connsiteY17" fmla="*/ 0 h 317182"/>
                <a:gd name="connsiteX18" fmla="*/ 73342 w 226956"/>
                <a:gd name="connsiteY18" fmla="*/ 5715 h 317182"/>
                <a:gd name="connsiteX19" fmla="*/ 41910 w 226956"/>
                <a:gd name="connsiteY19" fmla="*/ 22860 h 317182"/>
                <a:gd name="connsiteX20" fmla="*/ 20955 w 226956"/>
                <a:gd name="connsiteY20" fmla="*/ 48578 h 317182"/>
                <a:gd name="connsiteX21" fmla="*/ 13335 w 226956"/>
                <a:gd name="connsiteY21" fmla="*/ 80963 h 317182"/>
                <a:gd name="connsiteX22" fmla="*/ 13335 w 226956"/>
                <a:gd name="connsiteY22" fmla="*/ 81915 h 317182"/>
                <a:gd name="connsiteX23" fmla="*/ 19050 w 226956"/>
                <a:gd name="connsiteY23" fmla="*/ 113348 h 317182"/>
                <a:gd name="connsiteX24" fmla="*/ 37147 w 226956"/>
                <a:gd name="connsiteY24" fmla="*/ 138113 h 317182"/>
                <a:gd name="connsiteX25" fmla="*/ 69532 w 226956"/>
                <a:gd name="connsiteY25" fmla="*/ 156210 h 317182"/>
                <a:gd name="connsiteX26" fmla="*/ 117157 w 226956"/>
                <a:gd name="connsiteY26" fmla="*/ 169545 h 317182"/>
                <a:gd name="connsiteX27" fmla="*/ 160020 w 226956"/>
                <a:gd name="connsiteY27" fmla="*/ 180975 h 317182"/>
                <a:gd name="connsiteX28" fmla="*/ 185738 w 226956"/>
                <a:gd name="connsiteY28" fmla="*/ 195263 h 317182"/>
                <a:gd name="connsiteX29" fmla="*/ 199072 w 226956"/>
                <a:gd name="connsiteY29" fmla="*/ 212408 h 317182"/>
                <a:gd name="connsiteX30" fmla="*/ 202882 w 226956"/>
                <a:gd name="connsiteY30" fmla="*/ 233363 h 317182"/>
                <a:gd name="connsiteX31" fmla="*/ 202882 w 226956"/>
                <a:gd name="connsiteY31" fmla="*/ 234315 h 317182"/>
                <a:gd name="connsiteX32" fmla="*/ 197167 w 226956"/>
                <a:gd name="connsiteY32" fmla="*/ 258128 h 317182"/>
                <a:gd name="connsiteX33" fmla="*/ 181927 w 226956"/>
                <a:gd name="connsiteY33" fmla="*/ 277178 h 317182"/>
                <a:gd name="connsiteX34" fmla="*/ 158115 w 226956"/>
                <a:gd name="connsiteY34" fmla="*/ 289560 h 317182"/>
                <a:gd name="connsiteX35" fmla="*/ 126682 w 226956"/>
                <a:gd name="connsiteY35" fmla="*/ 294323 h 317182"/>
                <a:gd name="connsiteX36" fmla="*/ 95250 w 226956"/>
                <a:gd name="connsiteY36" fmla="*/ 291465 h 317182"/>
                <a:gd name="connsiteX37" fmla="*/ 67627 w 226956"/>
                <a:gd name="connsiteY37" fmla="*/ 282893 h 317182"/>
                <a:gd name="connsiteX38" fmla="*/ 41910 w 226956"/>
                <a:gd name="connsiteY38" fmla="*/ 268605 h 317182"/>
                <a:gd name="connsiteX39" fmla="*/ 17145 w 226956"/>
                <a:gd name="connsiteY39" fmla="*/ 248603 h 317182"/>
                <a:gd name="connsiteX40" fmla="*/ 16192 w 226956"/>
                <a:gd name="connsiteY40" fmla="*/ 247650 h 317182"/>
                <a:gd name="connsiteX41" fmla="*/ 0 w 226956"/>
                <a:gd name="connsiteY41" fmla="*/ 266700 h 317182"/>
                <a:gd name="connsiteX42" fmla="*/ 952 w 226956"/>
                <a:gd name="connsiteY42" fmla="*/ 267653 h 317182"/>
                <a:gd name="connsiteX43" fmla="*/ 58102 w 226956"/>
                <a:gd name="connsiteY43" fmla="*/ 304800 h 317182"/>
                <a:gd name="connsiteX44" fmla="*/ 124777 w 226956"/>
                <a:gd name="connsiteY44" fmla="*/ 317183 h 317182"/>
                <a:gd name="connsiteX45" fmla="*/ 165735 w 226956"/>
                <a:gd name="connsiteY45" fmla="*/ 311468 h 317182"/>
                <a:gd name="connsiteX46" fmla="*/ 198120 w 226956"/>
                <a:gd name="connsiteY46" fmla="*/ 294323 h 317182"/>
                <a:gd name="connsiteX47" fmla="*/ 219075 w 226956"/>
                <a:gd name="connsiteY47" fmla="*/ 267653 h 317182"/>
                <a:gd name="connsiteX48" fmla="*/ 226695 w 226956"/>
                <a:gd name="connsiteY48" fmla="*/ 233363 h 317182"/>
                <a:gd name="connsiteX49" fmla="*/ 226695 w 226956"/>
                <a:gd name="connsiteY49" fmla="*/ 232410 h 317182"/>
                <a:gd name="connsiteX50" fmla="*/ 203835 w 226956"/>
                <a:gd name="connsiteY50" fmla="*/ 178118 h 317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226956" h="317182">
                  <a:moveTo>
                    <a:pt x="203835" y="178118"/>
                  </a:moveTo>
                  <a:cubicBezTo>
                    <a:pt x="187642" y="164783"/>
                    <a:pt x="161925" y="154305"/>
                    <a:pt x="126682" y="146685"/>
                  </a:cubicBezTo>
                  <a:cubicBezTo>
                    <a:pt x="108585" y="142875"/>
                    <a:pt x="94297" y="139065"/>
                    <a:pt x="81915" y="134303"/>
                  </a:cubicBezTo>
                  <a:cubicBezTo>
                    <a:pt x="70485" y="129540"/>
                    <a:pt x="60960" y="124778"/>
                    <a:pt x="55245" y="120015"/>
                  </a:cubicBezTo>
                  <a:cubicBezTo>
                    <a:pt x="48577" y="115253"/>
                    <a:pt x="44767" y="108585"/>
                    <a:pt x="41910" y="102870"/>
                  </a:cubicBezTo>
                  <a:cubicBezTo>
                    <a:pt x="39052" y="96203"/>
                    <a:pt x="38100" y="89535"/>
                    <a:pt x="38100" y="80963"/>
                  </a:cubicBezTo>
                  <a:lnTo>
                    <a:pt x="38100" y="80010"/>
                  </a:lnTo>
                  <a:cubicBezTo>
                    <a:pt x="38100" y="72390"/>
                    <a:pt x="40005" y="64770"/>
                    <a:pt x="42863" y="58103"/>
                  </a:cubicBezTo>
                  <a:cubicBezTo>
                    <a:pt x="46672" y="51435"/>
                    <a:pt x="51435" y="45720"/>
                    <a:pt x="57150" y="40005"/>
                  </a:cubicBezTo>
                  <a:cubicBezTo>
                    <a:pt x="63817" y="35243"/>
                    <a:pt x="71438" y="30480"/>
                    <a:pt x="80010" y="27623"/>
                  </a:cubicBezTo>
                  <a:cubicBezTo>
                    <a:pt x="88582" y="24765"/>
                    <a:pt x="99060" y="22860"/>
                    <a:pt x="110490" y="22860"/>
                  </a:cubicBezTo>
                  <a:cubicBezTo>
                    <a:pt x="127635" y="22860"/>
                    <a:pt x="142875" y="25718"/>
                    <a:pt x="157163" y="30480"/>
                  </a:cubicBezTo>
                  <a:cubicBezTo>
                    <a:pt x="171450" y="35243"/>
                    <a:pt x="186690" y="44768"/>
                    <a:pt x="200977" y="57150"/>
                  </a:cubicBezTo>
                  <a:lnTo>
                    <a:pt x="201930" y="58103"/>
                  </a:lnTo>
                  <a:lnTo>
                    <a:pt x="218122" y="38100"/>
                  </a:lnTo>
                  <a:lnTo>
                    <a:pt x="219075" y="38100"/>
                  </a:lnTo>
                  <a:cubicBezTo>
                    <a:pt x="203835" y="25718"/>
                    <a:pt x="187642" y="16193"/>
                    <a:pt x="171450" y="9525"/>
                  </a:cubicBezTo>
                  <a:cubicBezTo>
                    <a:pt x="155257" y="3810"/>
                    <a:pt x="135255" y="0"/>
                    <a:pt x="113347" y="0"/>
                  </a:cubicBezTo>
                  <a:cubicBezTo>
                    <a:pt x="99060" y="0"/>
                    <a:pt x="85725" y="1905"/>
                    <a:pt x="73342" y="5715"/>
                  </a:cubicBezTo>
                  <a:cubicBezTo>
                    <a:pt x="60960" y="9525"/>
                    <a:pt x="50482" y="15240"/>
                    <a:pt x="41910" y="22860"/>
                  </a:cubicBezTo>
                  <a:cubicBezTo>
                    <a:pt x="33338" y="30480"/>
                    <a:pt x="25717" y="39053"/>
                    <a:pt x="20955" y="48578"/>
                  </a:cubicBezTo>
                  <a:cubicBezTo>
                    <a:pt x="16192" y="58103"/>
                    <a:pt x="13335" y="69533"/>
                    <a:pt x="13335" y="80963"/>
                  </a:cubicBezTo>
                  <a:lnTo>
                    <a:pt x="13335" y="81915"/>
                  </a:lnTo>
                  <a:cubicBezTo>
                    <a:pt x="13335" y="93345"/>
                    <a:pt x="15240" y="103823"/>
                    <a:pt x="19050" y="113348"/>
                  </a:cubicBezTo>
                  <a:cubicBezTo>
                    <a:pt x="22860" y="122873"/>
                    <a:pt x="29527" y="130493"/>
                    <a:pt x="37147" y="138113"/>
                  </a:cubicBezTo>
                  <a:cubicBezTo>
                    <a:pt x="45720" y="144780"/>
                    <a:pt x="56197" y="151448"/>
                    <a:pt x="69532" y="156210"/>
                  </a:cubicBezTo>
                  <a:cubicBezTo>
                    <a:pt x="82867" y="160973"/>
                    <a:pt x="99060" y="165735"/>
                    <a:pt x="117157" y="169545"/>
                  </a:cubicBezTo>
                  <a:cubicBezTo>
                    <a:pt x="134302" y="173355"/>
                    <a:pt x="148590" y="177165"/>
                    <a:pt x="160020" y="180975"/>
                  </a:cubicBezTo>
                  <a:cubicBezTo>
                    <a:pt x="170497" y="184785"/>
                    <a:pt x="180022" y="189548"/>
                    <a:pt x="185738" y="195263"/>
                  </a:cubicBezTo>
                  <a:cubicBezTo>
                    <a:pt x="192405" y="200025"/>
                    <a:pt x="196215" y="205740"/>
                    <a:pt x="199072" y="212408"/>
                  </a:cubicBezTo>
                  <a:cubicBezTo>
                    <a:pt x="201930" y="219075"/>
                    <a:pt x="202882" y="225743"/>
                    <a:pt x="202882" y="233363"/>
                  </a:cubicBezTo>
                  <a:lnTo>
                    <a:pt x="202882" y="234315"/>
                  </a:lnTo>
                  <a:cubicBezTo>
                    <a:pt x="202882" y="242888"/>
                    <a:pt x="200977" y="250508"/>
                    <a:pt x="197167" y="258128"/>
                  </a:cubicBezTo>
                  <a:cubicBezTo>
                    <a:pt x="193357" y="265748"/>
                    <a:pt x="188595" y="271463"/>
                    <a:pt x="181927" y="277178"/>
                  </a:cubicBezTo>
                  <a:cubicBezTo>
                    <a:pt x="175260" y="282893"/>
                    <a:pt x="167640" y="286703"/>
                    <a:pt x="158115" y="289560"/>
                  </a:cubicBezTo>
                  <a:cubicBezTo>
                    <a:pt x="148590" y="292418"/>
                    <a:pt x="138113" y="294323"/>
                    <a:pt x="126682" y="294323"/>
                  </a:cubicBezTo>
                  <a:cubicBezTo>
                    <a:pt x="115252" y="294323"/>
                    <a:pt x="104775" y="293370"/>
                    <a:pt x="95250" y="291465"/>
                  </a:cubicBezTo>
                  <a:cubicBezTo>
                    <a:pt x="85725" y="289560"/>
                    <a:pt x="76200" y="286703"/>
                    <a:pt x="67627" y="282893"/>
                  </a:cubicBezTo>
                  <a:cubicBezTo>
                    <a:pt x="59055" y="279083"/>
                    <a:pt x="50482" y="274320"/>
                    <a:pt x="41910" y="268605"/>
                  </a:cubicBezTo>
                  <a:cubicBezTo>
                    <a:pt x="33338" y="262890"/>
                    <a:pt x="25717" y="256223"/>
                    <a:pt x="17145" y="248603"/>
                  </a:cubicBezTo>
                  <a:lnTo>
                    <a:pt x="16192" y="247650"/>
                  </a:lnTo>
                  <a:lnTo>
                    <a:pt x="0" y="266700"/>
                  </a:lnTo>
                  <a:lnTo>
                    <a:pt x="952" y="267653"/>
                  </a:lnTo>
                  <a:cubicBezTo>
                    <a:pt x="19050" y="283845"/>
                    <a:pt x="39052" y="296228"/>
                    <a:pt x="58102" y="304800"/>
                  </a:cubicBezTo>
                  <a:cubicBezTo>
                    <a:pt x="78105" y="313373"/>
                    <a:pt x="100013" y="317183"/>
                    <a:pt x="124777" y="317183"/>
                  </a:cubicBezTo>
                  <a:cubicBezTo>
                    <a:pt x="140017" y="317183"/>
                    <a:pt x="153352" y="315278"/>
                    <a:pt x="165735" y="311468"/>
                  </a:cubicBezTo>
                  <a:cubicBezTo>
                    <a:pt x="178117" y="307658"/>
                    <a:pt x="189547" y="301943"/>
                    <a:pt x="198120" y="294323"/>
                  </a:cubicBezTo>
                  <a:cubicBezTo>
                    <a:pt x="206692" y="286703"/>
                    <a:pt x="214313" y="278130"/>
                    <a:pt x="219075" y="267653"/>
                  </a:cubicBezTo>
                  <a:cubicBezTo>
                    <a:pt x="223838" y="257175"/>
                    <a:pt x="226695" y="245745"/>
                    <a:pt x="226695" y="233363"/>
                  </a:cubicBezTo>
                  <a:lnTo>
                    <a:pt x="226695" y="232410"/>
                  </a:lnTo>
                  <a:cubicBezTo>
                    <a:pt x="228600" y="209550"/>
                    <a:pt x="220027" y="191453"/>
                    <a:pt x="203835" y="178118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96D3A480-FFA0-430D-B8B1-834AC160DD65}"/>
                </a:ext>
              </a:extLst>
            </p:cNvPr>
            <p:cNvSpPr/>
            <p:nvPr/>
          </p:nvSpPr>
          <p:spPr>
            <a:xfrm>
              <a:off x="6978015" y="3162299"/>
              <a:ext cx="239077" cy="308610"/>
            </a:xfrm>
            <a:custGeom>
              <a:avLst/>
              <a:gdLst>
                <a:gd name="connsiteX0" fmla="*/ 0 w 239077"/>
                <a:gd name="connsiteY0" fmla="*/ 22860 h 308610"/>
                <a:gd name="connsiteX1" fmla="*/ 106680 w 239077"/>
                <a:gd name="connsiteY1" fmla="*/ 22860 h 308610"/>
                <a:gd name="connsiteX2" fmla="*/ 106680 w 239077"/>
                <a:gd name="connsiteY2" fmla="*/ 308610 h 308610"/>
                <a:gd name="connsiteX3" fmla="*/ 132397 w 239077"/>
                <a:gd name="connsiteY3" fmla="*/ 308610 h 308610"/>
                <a:gd name="connsiteX4" fmla="*/ 132397 w 239077"/>
                <a:gd name="connsiteY4" fmla="*/ 22860 h 308610"/>
                <a:gd name="connsiteX5" fmla="*/ 239078 w 239077"/>
                <a:gd name="connsiteY5" fmla="*/ 22860 h 308610"/>
                <a:gd name="connsiteX6" fmla="*/ 239078 w 239077"/>
                <a:gd name="connsiteY6" fmla="*/ 0 h 308610"/>
                <a:gd name="connsiteX7" fmla="*/ 0 w 239077"/>
                <a:gd name="connsiteY7" fmla="*/ 0 h 3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9077" h="308610">
                  <a:moveTo>
                    <a:pt x="0" y="22860"/>
                  </a:moveTo>
                  <a:lnTo>
                    <a:pt x="106680" y="22860"/>
                  </a:lnTo>
                  <a:lnTo>
                    <a:pt x="106680" y="308610"/>
                  </a:lnTo>
                  <a:lnTo>
                    <a:pt x="132397" y="308610"/>
                  </a:lnTo>
                  <a:lnTo>
                    <a:pt x="132397" y="22860"/>
                  </a:lnTo>
                  <a:lnTo>
                    <a:pt x="239078" y="22860"/>
                  </a:lnTo>
                  <a:lnTo>
                    <a:pt x="23907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8CDFDED2-14CF-4E3F-A6EC-62D4D3481E21}"/>
                </a:ext>
              </a:extLst>
            </p:cNvPr>
            <p:cNvSpPr/>
            <p:nvPr/>
          </p:nvSpPr>
          <p:spPr>
            <a:xfrm>
              <a:off x="7275194" y="3162299"/>
              <a:ext cx="222885" cy="308610"/>
            </a:xfrm>
            <a:custGeom>
              <a:avLst/>
              <a:gdLst>
                <a:gd name="connsiteX0" fmla="*/ 25718 w 222885"/>
                <a:gd name="connsiteY0" fmla="*/ 164783 h 308610"/>
                <a:gd name="connsiteX1" fmla="*/ 200978 w 222885"/>
                <a:gd name="connsiteY1" fmla="*/ 164783 h 308610"/>
                <a:gd name="connsiteX2" fmla="*/ 200978 w 222885"/>
                <a:gd name="connsiteY2" fmla="*/ 141923 h 308610"/>
                <a:gd name="connsiteX3" fmla="*/ 25718 w 222885"/>
                <a:gd name="connsiteY3" fmla="*/ 141923 h 308610"/>
                <a:gd name="connsiteX4" fmla="*/ 25718 w 222885"/>
                <a:gd name="connsiteY4" fmla="*/ 22860 h 308610"/>
                <a:gd name="connsiteX5" fmla="*/ 220028 w 222885"/>
                <a:gd name="connsiteY5" fmla="*/ 22860 h 308610"/>
                <a:gd name="connsiteX6" fmla="*/ 220028 w 222885"/>
                <a:gd name="connsiteY6" fmla="*/ 0 h 308610"/>
                <a:gd name="connsiteX7" fmla="*/ 0 w 222885"/>
                <a:gd name="connsiteY7" fmla="*/ 0 h 308610"/>
                <a:gd name="connsiteX8" fmla="*/ 0 w 222885"/>
                <a:gd name="connsiteY8" fmla="*/ 308610 h 308610"/>
                <a:gd name="connsiteX9" fmla="*/ 222885 w 222885"/>
                <a:gd name="connsiteY9" fmla="*/ 308610 h 308610"/>
                <a:gd name="connsiteX10" fmla="*/ 222885 w 222885"/>
                <a:gd name="connsiteY10" fmla="*/ 285750 h 308610"/>
                <a:gd name="connsiteX11" fmla="*/ 25718 w 222885"/>
                <a:gd name="connsiteY11" fmla="*/ 285750 h 3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2885" h="308610">
                  <a:moveTo>
                    <a:pt x="25718" y="164783"/>
                  </a:moveTo>
                  <a:lnTo>
                    <a:pt x="200978" y="164783"/>
                  </a:lnTo>
                  <a:lnTo>
                    <a:pt x="200978" y="141923"/>
                  </a:lnTo>
                  <a:lnTo>
                    <a:pt x="25718" y="141923"/>
                  </a:lnTo>
                  <a:lnTo>
                    <a:pt x="25718" y="22860"/>
                  </a:lnTo>
                  <a:lnTo>
                    <a:pt x="220028" y="22860"/>
                  </a:lnTo>
                  <a:lnTo>
                    <a:pt x="220028" y="0"/>
                  </a:lnTo>
                  <a:lnTo>
                    <a:pt x="0" y="0"/>
                  </a:lnTo>
                  <a:lnTo>
                    <a:pt x="0" y="308610"/>
                  </a:lnTo>
                  <a:lnTo>
                    <a:pt x="222885" y="308610"/>
                  </a:lnTo>
                  <a:lnTo>
                    <a:pt x="222885" y="285750"/>
                  </a:lnTo>
                  <a:lnTo>
                    <a:pt x="25718" y="28575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79E7D8CC-344A-4972-AE2A-8B15F8FC4A43}"/>
                </a:ext>
              </a:extLst>
            </p:cNvPr>
            <p:cNvSpPr/>
            <p:nvPr/>
          </p:nvSpPr>
          <p:spPr>
            <a:xfrm>
              <a:off x="7559992" y="3162299"/>
              <a:ext cx="290512" cy="308610"/>
            </a:xfrm>
            <a:custGeom>
              <a:avLst/>
              <a:gdLst>
                <a:gd name="connsiteX0" fmla="*/ 144780 w 290512"/>
                <a:gd name="connsiteY0" fmla="*/ 180023 h 308610"/>
                <a:gd name="connsiteX1" fmla="*/ 22860 w 290512"/>
                <a:gd name="connsiteY1" fmla="*/ 0 h 308610"/>
                <a:gd name="connsiteX2" fmla="*/ 0 w 290512"/>
                <a:gd name="connsiteY2" fmla="*/ 0 h 308610"/>
                <a:gd name="connsiteX3" fmla="*/ 0 w 290512"/>
                <a:gd name="connsiteY3" fmla="*/ 308610 h 308610"/>
                <a:gd name="connsiteX4" fmla="*/ 23813 w 290512"/>
                <a:gd name="connsiteY4" fmla="*/ 308610 h 308610"/>
                <a:gd name="connsiteX5" fmla="*/ 23813 w 290512"/>
                <a:gd name="connsiteY5" fmla="*/ 45720 h 308610"/>
                <a:gd name="connsiteX6" fmla="*/ 144780 w 290512"/>
                <a:gd name="connsiteY6" fmla="*/ 220980 h 308610"/>
                <a:gd name="connsiteX7" fmla="*/ 145732 w 290512"/>
                <a:gd name="connsiteY7" fmla="*/ 219075 h 308610"/>
                <a:gd name="connsiteX8" fmla="*/ 265747 w 290512"/>
                <a:gd name="connsiteY8" fmla="*/ 45720 h 308610"/>
                <a:gd name="connsiteX9" fmla="*/ 265747 w 290512"/>
                <a:gd name="connsiteY9" fmla="*/ 308610 h 308610"/>
                <a:gd name="connsiteX10" fmla="*/ 290513 w 290512"/>
                <a:gd name="connsiteY10" fmla="*/ 308610 h 308610"/>
                <a:gd name="connsiteX11" fmla="*/ 290513 w 290512"/>
                <a:gd name="connsiteY11" fmla="*/ 0 h 308610"/>
                <a:gd name="connsiteX12" fmla="*/ 267652 w 290512"/>
                <a:gd name="connsiteY12" fmla="*/ 0 h 3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0512" h="308610">
                  <a:moveTo>
                    <a:pt x="144780" y="180023"/>
                  </a:moveTo>
                  <a:lnTo>
                    <a:pt x="22860" y="0"/>
                  </a:lnTo>
                  <a:lnTo>
                    <a:pt x="0" y="0"/>
                  </a:lnTo>
                  <a:lnTo>
                    <a:pt x="0" y="308610"/>
                  </a:lnTo>
                  <a:lnTo>
                    <a:pt x="23813" y="308610"/>
                  </a:lnTo>
                  <a:lnTo>
                    <a:pt x="23813" y="45720"/>
                  </a:lnTo>
                  <a:lnTo>
                    <a:pt x="144780" y="220980"/>
                  </a:lnTo>
                  <a:lnTo>
                    <a:pt x="145732" y="219075"/>
                  </a:lnTo>
                  <a:lnTo>
                    <a:pt x="265747" y="45720"/>
                  </a:lnTo>
                  <a:lnTo>
                    <a:pt x="265747" y="308610"/>
                  </a:lnTo>
                  <a:lnTo>
                    <a:pt x="290513" y="308610"/>
                  </a:lnTo>
                  <a:lnTo>
                    <a:pt x="290513" y="0"/>
                  </a:lnTo>
                  <a:lnTo>
                    <a:pt x="267652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320055F5-FEC5-4C52-9BE0-3269CB530FAB}"/>
                </a:ext>
              </a:extLst>
            </p:cNvPr>
            <p:cNvSpPr/>
            <p:nvPr/>
          </p:nvSpPr>
          <p:spPr>
            <a:xfrm>
              <a:off x="7904797" y="3157537"/>
              <a:ext cx="226957" cy="317182"/>
            </a:xfrm>
            <a:custGeom>
              <a:avLst/>
              <a:gdLst>
                <a:gd name="connsiteX0" fmla="*/ 204788 w 226957"/>
                <a:gd name="connsiteY0" fmla="*/ 178118 h 317182"/>
                <a:gd name="connsiteX1" fmla="*/ 127635 w 226957"/>
                <a:gd name="connsiteY1" fmla="*/ 146685 h 317182"/>
                <a:gd name="connsiteX2" fmla="*/ 82868 w 226957"/>
                <a:gd name="connsiteY2" fmla="*/ 134303 h 317182"/>
                <a:gd name="connsiteX3" fmla="*/ 56197 w 226957"/>
                <a:gd name="connsiteY3" fmla="*/ 120015 h 317182"/>
                <a:gd name="connsiteX4" fmla="*/ 42863 w 226957"/>
                <a:gd name="connsiteY4" fmla="*/ 102870 h 317182"/>
                <a:gd name="connsiteX5" fmla="*/ 39053 w 226957"/>
                <a:gd name="connsiteY5" fmla="*/ 80963 h 317182"/>
                <a:gd name="connsiteX6" fmla="*/ 39053 w 226957"/>
                <a:gd name="connsiteY6" fmla="*/ 80010 h 317182"/>
                <a:gd name="connsiteX7" fmla="*/ 43815 w 226957"/>
                <a:gd name="connsiteY7" fmla="*/ 58103 h 317182"/>
                <a:gd name="connsiteX8" fmla="*/ 58103 w 226957"/>
                <a:gd name="connsiteY8" fmla="*/ 40005 h 317182"/>
                <a:gd name="connsiteX9" fmla="*/ 80963 w 226957"/>
                <a:gd name="connsiteY9" fmla="*/ 27623 h 317182"/>
                <a:gd name="connsiteX10" fmla="*/ 111443 w 226957"/>
                <a:gd name="connsiteY10" fmla="*/ 22860 h 317182"/>
                <a:gd name="connsiteX11" fmla="*/ 158115 w 226957"/>
                <a:gd name="connsiteY11" fmla="*/ 30480 h 317182"/>
                <a:gd name="connsiteX12" fmla="*/ 201930 w 226957"/>
                <a:gd name="connsiteY12" fmla="*/ 57150 h 317182"/>
                <a:gd name="connsiteX13" fmla="*/ 202883 w 226957"/>
                <a:gd name="connsiteY13" fmla="*/ 58103 h 317182"/>
                <a:gd name="connsiteX14" fmla="*/ 219075 w 226957"/>
                <a:gd name="connsiteY14" fmla="*/ 38100 h 317182"/>
                <a:gd name="connsiteX15" fmla="*/ 219075 w 226957"/>
                <a:gd name="connsiteY15" fmla="*/ 38100 h 317182"/>
                <a:gd name="connsiteX16" fmla="*/ 171450 w 226957"/>
                <a:gd name="connsiteY16" fmla="*/ 9525 h 317182"/>
                <a:gd name="connsiteX17" fmla="*/ 113347 w 226957"/>
                <a:gd name="connsiteY17" fmla="*/ 0 h 317182"/>
                <a:gd name="connsiteX18" fmla="*/ 73343 w 226957"/>
                <a:gd name="connsiteY18" fmla="*/ 5715 h 317182"/>
                <a:gd name="connsiteX19" fmla="*/ 41910 w 226957"/>
                <a:gd name="connsiteY19" fmla="*/ 22860 h 317182"/>
                <a:gd name="connsiteX20" fmla="*/ 20955 w 226957"/>
                <a:gd name="connsiteY20" fmla="*/ 48578 h 317182"/>
                <a:gd name="connsiteX21" fmla="*/ 13335 w 226957"/>
                <a:gd name="connsiteY21" fmla="*/ 80963 h 317182"/>
                <a:gd name="connsiteX22" fmla="*/ 13335 w 226957"/>
                <a:gd name="connsiteY22" fmla="*/ 81915 h 317182"/>
                <a:gd name="connsiteX23" fmla="*/ 19050 w 226957"/>
                <a:gd name="connsiteY23" fmla="*/ 113348 h 317182"/>
                <a:gd name="connsiteX24" fmla="*/ 37147 w 226957"/>
                <a:gd name="connsiteY24" fmla="*/ 138113 h 317182"/>
                <a:gd name="connsiteX25" fmla="*/ 69533 w 226957"/>
                <a:gd name="connsiteY25" fmla="*/ 156210 h 317182"/>
                <a:gd name="connsiteX26" fmla="*/ 117158 w 226957"/>
                <a:gd name="connsiteY26" fmla="*/ 169545 h 317182"/>
                <a:gd name="connsiteX27" fmla="*/ 160020 w 226957"/>
                <a:gd name="connsiteY27" fmla="*/ 180975 h 317182"/>
                <a:gd name="connsiteX28" fmla="*/ 185738 w 226957"/>
                <a:gd name="connsiteY28" fmla="*/ 195263 h 317182"/>
                <a:gd name="connsiteX29" fmla="*/ 199072 w 226957"/>
                <a:gd name="connsiteY29" fmla="*/ 212408 h 317182"/>
                <a:gd name="connsiteX30" fmla="*/ 202883 w 226957"/>
                <a:gd name="connsiteY30" fmla="*/ 233363 h 317182"/>
                <a:gd name="connsiteX31" fmla="*/ 202883 w 226957"/>
                <a:gd name="connsiteY31" fmla="*/ 234315 h 317182"/>
                <a:gd name="connsiteX32" fmla="*/ 197168 w 226957"/>
                <a:gd name="connsiteY32" fmla="*/ 258128 h 317182"/>
                <a:gd name="connsiteX33" fmla="*/ 181928 w 226957"/>
                <a:gd name="connsiteY33" fmla="*/ 277178 h 317182"/>
                <a:gd name="connsiteX34" fmla="*/ 158115 w 226957"/>
                <a:gd name="connsiteY34" fmla="*/ 289560 h 317182"/>
                <a:gd name="connsiteX35" fmla="*/ 126683 w 226957"/>
                <a:gd name="connsiteY35" fmla="*/ 294323 h 317182"/>
                <a:gd name="connsiteX36" fmla="*/ 95250 w 226957"/>
                <a:gd name="connsiteY36" fmla="*/ 291465 h 317182"/>
                <a:gd name="connsiteX37" fmla="*/ 67628 w 226957"/>
                <a:gd name="connsiteY37" fmla="*/ 282893 h 317182"/>
                <a:gd name="connsiteX38" fmla="*/ 41910 w 226957"/>
                <a:gd name="connsiteY38" fmla="*/ 268605 h 317182"/>
                <a:gd name="connsiteX39" fmla="*/ 17145 w 226957"/>
                <a:gd name="connsiteY39" fmla="*/ 248603 h 317182"/>
                <a:gd name="connsiteX40" fmla="*/ 16193 w 226957"/>
                <a:gd name="connsiteY40" fmla="*/ 247650 h 317182"/>
                <a:gd name="connsiteX41" fmla="*/ 0 w 226957"/>
                <a:gd name="connsiteY41" fmla="*/ 266700 h 317182"/>
                <a:gd name="connsiteX42" fmla="*/ 953 w 226957"/>
                <a:gd name="connsiteY42" fmla="*/ 267653 h 317182"/>
                <a:gd name="connsiteX43" fmla="*/ 58103 w 226957"/>
                <a:gd name="connsiteY43" fmla="*/ 304800 h 317182"/>
                <a:gd name="connsiteX44" fmla="*/ 124778 w 226957"/>
                <a:gd name="connsiteY44" fmla="*/ 317183 h 317182"/>
                <a:gd name="connsiteX45" fmla="*/ 165735 w 226957"/>
                <a:gd name="connsiteY45" fmla="*/ 311468 h 317182"/>
                <a:gd name="connsiteX46" fmla="*/ 198120 w 226957"/>
                <a:gd name="connsiteY46" fmla="*/ 294323 h 317182"/>
                <a:gd name="connsiteX47" fmla="*/ 219075 w 226957"/>
                <a:gd name="connsiteY47" fmla="*/ 267653 h 317182"/>
                <a:gd name="connsiteX48" fmla="*/ 226695 w 226957"/>
                <a:gd name="connsiteY48" fmla="*/ 233363 h 317182"/>
                <a:gd name="connsiteX49" fmla="*/ 226695 w 226957"/>
                <a:gd name="connsiteY49" fmla="*/ 232410 h 317182"/>
                <a:gd name="connsiteX50" fmla="*/ 204788 w 226957"/>
                <a:gd name="connsiteY50" fmla="*/ 178118 h 317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226957" h="317182">
                  <a:moveTo>
                    <a:pt x="204788" y="178118"/>
                  </a:moveTo>
                  <a:cubicBezTo>
                    <a:pt x="188595" y="164783"/>
                    <a:pt x="162878" y="154305"/>
                    <a:pt x="127635" y="146685"/>
                  </a:cubicBezTo>
                  <a:cubicBezTo>
                    <a:pt x="109538" y="142875"/>
                    <a:pt x="95250" y="139065"/>
                    <a:pt x="82868" y="134303"/>
                  </a:cubicBezTo>
                  <a:cubicBezTo>
                    <a:pt x="71438" y="129540"/>
                    <a:pt x="61913" y="124778"/>
                    <a:pt x="56197" y="120015"/>
                  </a:cubicBezTo>
                  <a:cubicBezTo>
                    <a:pt x="49530" y="115253"/>
                    <a:pt x="45720" y="108585"/>
                    <a:pt x="42863" y="102870"/>
                  </a:cubicBezTo>
                  <a:cubicBezTo>
                    <a:pt x="40005" y="96203"/>
                    <a:pt x="39053" y="89535"/>
                    <a:pt x="39053" y="80963"/>
                  </a:cubicBezTo>
                  <a:lnTo>
                    <a:pt x="39053" y="80010"/>
                  </a:lnTo>
                  <a:cubicBezTo>
                    <a:pt x="39053" y="72390"/>
                    <a:pt x="40958" y="64770"/>
                    <a:pt x="43815" y="58103"/>
                  </a:cubicBezTo>
                  <a:cubicBezTo>
                    <a:pt x="47625" y="51435"/>
                    <a:pt x="52388" y="45720"/>
                    <a:pt x="58103" y="40005"/>
                  </a:cubicBezTo>
                  <a:cubicBezTo>
                    <a:pt x="64770" y="35243"/>
                    <a:pt x="72390" y="30480"/>
                    <a:pt x="80963" y="27623"/>
                  </a:cubicBezTo>
                  <a:cubicBezTo>
                    <a:pt x="89535" y="24765"/>
                    <a:pt x="100013" y="22860"/>
                    <a:pt x="111443" y="22860"/>
                  </a:cubicBezTo>
                  <a:cubicBezTo>
                    <a:pt x="128588" y="22860"/>
                    <a:pt x="143828" y="25718"/>
                    <a:pt x="158115" y="30480"/>
                  </a:cubicBezTo>
                  <a:cubicBezTo>
                    <a:pt x="172403" y="35243"/>
                    <a:pt x="187643" y="44768"/>
                    <a:pt x="201930" y="57150"/>
                  </a:cubicBezTo>
                  <a:lnTo>
                    <a:pt x="202883" y="58103"/>
                  </a:lnTo>
                  <a:lnTo>
                    <a:pt x="219075" y="38100"/>
                  </a:lnTo>
                  <a:lnTo>
                    <a:pt x="219075" y="38100"/>
                  </a:lnTo>
                  <a:cubicBezTo>
                    <a:pt x="203835" y="25718"/>
                    <a:pt x="187643" y="16193"/>
                    <a:pt x="171450" y="9525"/>
                  </a:cubicBezTo>
                  <a:cubicBezTo>
                    <a:pt x="155258" y="3810"/>
                    <a:pt x="135255" y="0"/>
                    <a:pt x="113347" y="0"/>
                  </a:cubicBezTo>
                  <a:cubicBezTo>
                    <a:pt x="99060" y="0"/>
                    <a:pt x="85725" y="1905"/>
                    <a:pt x="73343" y="5715"/>
                  </a:cubicBezTo>
                  <a:cubicBezTo>
                    <a:pt x="60960" y="9525"/>
                    <a:pt x="50483" y="15240"/>
                    <a:pt x="41910" y="22860"/>
                  </a:cubicBezTo>
                  <a:cubicBezTo>
                    <a:pt x="33338" y="30480"/>
                    <a:pt x="25718" y="39053"/>
                    <a:pt x="20955" y="48578"/>
                  </a:cubicBezTo>
                  <a:cubicBezTo>
                    <a:pt x="16193" y="58103"/>
                    <a:pt x="13335" y="69533"/>
                    <a:pt x="13335" y="80963"/>
                  </a:cubicBezTo>
                  <a:lnTo>
                    <a:pt x="13335" y="81915"/>
                  </a:lnTo>
                  <a:cubicBezTo>
                    <a:pt x="13335" y="93345"/>
                    <a:pt x="15240" y="103823"/>
                    <a:pt x="19050" y="113348"/>
                  </a:cubicBezTo>
                  <a:cubicBezTo>
                    <a:pt x="22860" y="122873"/>
                    <a:pt x="29528" y="130493"/>
                    <a:pt x="37147" y="138113"/>
                  </a:cubicBezTo>
                  <a:cubicBezTo>
                    <a:pt x="45720" y="144780"/>
                    <a:pt x="56197" y="151448"/>
                    <a:pt x="69533" y="156210"/>
                  </a:cubicBezTo>
                  <a:cubicBezTo>
                    <a:pt x="82868" y="160973"/>
                    <a:pt x="99060" y="165735"/>
                    <a:pt x="117158" y="169545"/>
                  </a:cubicBezTo>
                  <a:cubicBezTo>
                    <a:pt x="134303" y="173355"/>
                    <a:pt x="148590" y="177165"/>
                    <a:pt x="160020" y="180975"/>
                  </a:cubicBezTo>
                  <a:cubicBezTo>
                    <a:pt x="170497" y="184785"/>
                    <a:pt x="180022" y="189548"/>
                    <a:pt x="185738" y="195263"/>
                  </a:cubicBezTo>
                  <a:cubicBezTo>
                    <a:pt x="192405" y="200025"/>
                    <a:pt x="196215" y="205740"/>
                    <a:pt x="199072" y="212408"/>
                  </a:cubicBezTo>
                  <a:cubicBezTo>
                    <a:pt x="201930" y="219075"/>
                    <a:pt x="202883" y="225743"/>
                    <a:pt x="202883" y="233363"/>
                  </a:cubicBezTo>
                  <a:lnTo>
                    <a:pt x="202883" y="234315"/>
                  </a:lnTo>
                  <a:cubicBezTo>
                    <a:pt x="202883" y="242888"/>
                    <a:pt x="200978" y="250508"/>
                    <a:pt x="197168" y="258128"/>
                  </a:cubicBezTo>
                  <a:cubicBezTo>
                    <a:pt x="193358" y="265748"/>
                    <a:pt x="188595" y="271463"/>
                    <a:pt x="181928" y="277178"/>
                  </a:cubicBezTo>
                  <a:cubicBezTo>
                    <a:pt x="175260" y="282893"/>
                    <a:pt x="167640" y="286703"/>
                    <a:pt x="158115" y="289560"/>
                  </a:cubicBezTo>
                  <a:cubicBezTo>
                    <a:pt x="148590" y="292418"/>
                    <a:pt x="138113" y="294323"/>
                    <a:pt x="126683" y="294323"/>
                  </a:cubicBezTo>
                  <a:cubicBezTo>
                    <a:pt x="115253" y="294323"/>
                    <a:pt x="104775" y="293370"/>
                    <a:pt x="95250" y="291465"/>
                  </a:cubicBezTo>
                  <a:cubicBezTo>
                    <a:pt x="85725" y="289560"/>
                    <a:pt x="76200" y="286703"/>
                    <a:pt x="67628" y="282893"/>
                  </a:cubicBezTo>
                  <a:cubicBezTo>
                    <a:pt x="59055" y="279083"/>
                    <a:pt x="50483" y="274320"/>
                    <a:pt x="41910" y="268605"/>
                  </a:cubicBezTo>
                  <a:cubicBezTo>
                    <a:pt x="33338" y="262890"/>
                    <a:pt x="25718" y="256223"/>
                    <a:pt x="17145" y="248603"/>
                  </a:cubicBezTo>
                  <a:lnTo>
                    <a:pt x="16193" y="247650"/>
                  </a:lnTo>
                  <a:lnTo>
                    <a:pt x="0" y="266700"/>
                  </a:lnTo>
                  <a:lnTo>
                    <a:pt x="953" y="267653"/>
                  </a:lnTo>
                  <a:cubicBezTo>
                    <a:pt x="19050" y="283845"/>
                    <a:pt x="39053" y="296228"/>
                    <a:pt x="58103" y="304800"/>
                  </a:cubicBezTo>
                  <a:cubicBezTo>
                    <a:pt x="78105" y="313373"/>
                    <a:pt x="100013" y="317183"/>
                    <a:pt x="124778" y="317183"/>
                  </a:cubicBezTo>
                  <a:cubicBezTo>
                    <a:pt x="140018" y="317183"/>
                    <a:pt x="153353" y="315278"/>
                    <a:pt x="165735" y="311468"/>
                  </a:cubicBezTo>
                  <a:cubicBezTo>
                    <a:pt x="178118" y="307658"/>
                    <a:pt x="189547" y="301943"/>
                    <a:pt x="198120" y="294323"/>
                  </a:cubicBezTo>
                  <a:cubicBezTo>
                    <a:pt x="206693" y="286703"/>
                    <a:pt x="214313" y="278130"/>
                    <a:pt x="219075" y="267653"/>
                  </a:cubicBezTo>
                  <a:cubicBezTo>
                    <a:pt x="223838" y="257175"/>
                    <a:pt x="226695" y="245745"/>
                    <a:pt x="226695" y="233363"/>
                  </a:cubicBezTo>
                  <a:lnTo>
                    <a:pt x="226695" y="232410"/>
                  </a:lnTo>
                  <a:cubicBezTo>
                    <a:pt x="228600" y="209550"/>
                    <a:pt x="220028" y="191453"/>
                    <a:pt x="204788" y="178118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816CFE47-1116-4C5A-8AA7-D0D53D499284}"/>
                </a:ext>
              </a:extLst>
            </p:cNvPr>
            <p:cNvSpPr/>
            <p:nvPr/>
          </p:nvSpPr>
          <p:spPr>
            <a:xfrm>
              <a:off x="4716779" y="3569969"/>
              <a:ext cx="121920" cy="126682"/>
            </a:xfrm>
            <a:custGeom>
              <a:avLst/>
              <a:gdLst>
                <a:gd name="connsiteX0" fmla="*/ 60960 w 121920"/>
                <a:gd name="connsiteY0" fmla="*/ 66675 h 126682"/>
                <a:gd name="connsiteX1" fmla="*/ 17145 w 121920"/>
                <a:gd name="connsiteY1" fmla="*/ 0 h 126682"/>
                <a:gd name="connsiteX2" fmla="*/ 0 w 121920"/>
                <a:gd name="connsiteY2" fmla="*/ 0 h 126682"/>
                <a:gd name="connsiteX3" fmla="*/ 0 w 121920"/>
                <a:gd name="connsiteY3" fmla="*/ 126682 h 126682"/>
                <a:gd name="connsiteX4" fmla="*/ 17145 w 121920"/>
                <a:gd name="connsiteY4" fmla="*/ 126682 h 126682"/>
                <a:gd name="connsiteX5" fmla="*/ 17145 w 121920"/>
                <a:gd name="connsiteY5" fmla="*/ 30480 h 126682"/>
                <a:gd name="connsiteX6" fmla="*/ 60960 w 121920"/>
                <a:gd name="connsiteY6" fmla="*/ 94298 h 126682"/>
                <a:gd name="connsiteX7" fmla="*/ 61913 w 121920"/>
                <a:gd name="connsiteY7" fmla="*/ 93345 h 126682"/>
                <a:gd name="connsiteX8" fmla="*/ 104775 w 121920"/>
                <a:gd name="connsiteY8" fmla="*/ 30480 h 126682"/>
                <a:gd name="connsiteX9" fmla="*/ 104775 w 121920"/>
                <a:gd name="connsiteY9" fmla="*/ 126682 h 126682"/>
                <a:gd name="connsiteX10" fmla="*/ 121920 w 121920"/>
                <a:gd name="connsiteY10" fmla="*/ 126682 h 126682"/>
                <a:gd name="connsiteX11" fmla="*/ 121920 w 121920"/>
                <a:gd name="connsiteY11" fmla="*/ 0 h 126682"/>
                <a:gd name="connsiteX12" fmla="*/ 104775 w 121920"/>
                <a:gd name="connsiteY12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1920" h="126682">
                  <a:moveTo>
                    <a:pt x="60960" y="66675"/>
                  </a:moveTo>
                  <a:lnTo>
                    <a:pt x="17145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17145" y="126682"/>
                  </a:lnTo>
                  <a:lnTo>
                    <a:pt x="17145" y="30480"/>
                  </a:lnTo>
                  <a:lnTo>
                    <a:pt x="60960" y="94298"/>
                  </a:lnTo>
                  <a:lnTo>
                    <a:pt x="61913" y="93345"/>
                  </a:lnTo>
                  <a:lnTo>
                    <a:pt x="104775" y="30480"/>
                  </a:lnTo>
                  <a:lnTo>
                    <a:pt x="104775" y="126682"/>
                  </a:lnTo>
                  <a:lnTo>
                    <a:pt x="121920" y="126682"/>
                  </a:lnTo>
                  <a:lnTo>
                    <a:pt x="121920" y="0"/>
                  </a:lnTo>
                  <a:lnTo>
                    <a:pt x="104775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AD1393E4-21B1-4BB7-A7A0-97073CAECEE5}"/>
                </a:ext>
              </a:extLst>
            </p:cNvPr>
            <p:cNvSpPr/>
            <p:nvPr/>
          </p:nvSpPr>
          <p:spPr>
            <a:xfrm>
              <a:off x="4890135" y="3569017"/>
              <a:ext cx="129539" cy="127634"/>
            </a:xfrm>
            <a:custGeom>
              <a:avLst/>
              <a:gdLst>
                <a:gd name="connsiteX0" fmla="*/ 90488 w 129539"/>
                <a:gd name="connsiteY0" fmla="*/ 79057 h 127634"/>
                <a:gd name="connsiteX1" fmla="*/ 39052 w 129539"/>
                <a:gd name="connsiteY1" fmla="*/ 79057 h 127634"/>
                <a:gd name="connsiteX2" fmla="*/ 64770 w 129539"/>
                <a:gd name="connsiteY2" fmla="*/ 21907 h 127634"/>
                <a:gd name="connsiteX3" fmla="*/ 90488 w 129539"/>
                <a:gd name="connsiteY3" fmla="*/ 79057 h 127634"/>
                <a:gd name="connsiteX4" fmla="*/ 58102 w 129539"/>
                <a:gd name="connsiteY4" fmla="*/ 0 h 127634"/>
                <a:gd name="connsiteX5" fmla="*/ 0 w 129539"/>
                <a:gd name="connsiteY5" fmla="*/ 127635 h 127634"/>
                <a:gd name="connsiteX6" fmla="*/ 18098 w 129539"/>
                <a:gd name="connsiteY6" fmla="*/ 127635 h 127634"/>
                <a:gd name="connsiteX7" fmla="*/ 32385 w 129539"/>
                <a:gd name="connsiteY7" fmla="*/ 95250 h 127634"/>
                <a:gd name="connsiteX8" fmla="*/ 97155 w 129539"/>
                <a:gd name="connsiteY8" fmla="*/ 95250 h 127634"/>
                <a:gd name="connsiteX9" fmla="*/ 111442 w 129539"/>
                <a:gd name="connsiteY9" fmla="*/ 127635 h 127634"/>
                <a:gd name="connsiteX10" fmla="*/ 129540 w 129539"/>
                <a:gd name="connsiteY10" fmla="*/ 127635 h 127634"/>
                <a:gd name="connsiteX11" fmla="*/ 71438 w 129539"/>
                <a:gd name="connsiteY11" fmla="*/ 0 h 127634"/>
                <a:gd name="connsiteX12" fmla="*/ 58102 w 129539"/>
                <a:gd name="connsiteY12" fmla="*/ 0 h 127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9539" h="127634">
                  <a:moveTo>
                    <a:pt x="90488" y="79057"/>
                  </a:moveTo>
                  <a:lnTo>
                    <a:pt x="39052" y="79057"/>
                  </a:lnTo>
                  <a:lnTo>
                    <a:pt x="64770" y="21907"/>
                  </a:lnTo>
                  <a:lnTo>
                    <a:pt x="90488" y="79057"/>
                  </a:lnTo>
                  <a:close/>
                  <a:moveTo>
                    <a:pt x="58102" y="0"/>
                  </a:moveTo>
                  <a:lnTo>
                    <a:pt x="0" y="127635"/>
                  </a:lnTo>
                  <a:lnTo>
                    <a:pt x="18098" y="127635"/>
                  </a:lnTo>
                  <a:lnTo>
                    <a:pt x="32385" y="95250"/>
                  </a:lnTo>
                  <a:lnTo>
                    <a:pt x="97155" y="95250"/>
                  </a:lnTo>
                  <a:lnTo>
                    <a:pt x="111442" y="127635"/>
                  </a:lnTo>
                  <a:lnTo>
                    <a:pt x="129540" y="127635"/>
                  </a:lnTo>
                  <a:lnTo>
                    <a:pt x="71438" y="0"/>
                  </a:lnTo>
                  <a:lnTo>
                    <a:pt x="58102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22CFF5F0-57F8-419A-B91E-BA7333CF723B}"/>
                </a:ext>
              </a:extLst>
            </p:cNvPr>
            <p:cNvSpPr/>
            <p:nvPr/>
          </p:nvSpPr>
          <p:spPr>
            <a:xfrm>
              <a:off x="5068252" y="3567112"/>
              <a:ext cx="94297" cy="132397"/>
            </a:xfrm>
            <a:custGeom>
              <a:avLst/>
              <a:gdLst>
                <a:gd name="connsiteX0" fmla="*/ 81915 w 94297"/>
                <a:gd name="connsiteY0" fmla="*/ 71438 h 132397"/>
                <a:gd name="connsiteX1" fmla="*/ 50483 w 94297"/>
                <a:gd name="connsiteY1" fmla="*/ 58102 h 132397"/>
                <a:gd name="connsiteX2" fmla="*/ 34290 w 94297"/>
                <a:gd name="connsiteY2" fmla="*/ 53340 h 132397"/>
                <a:gd name="connsiteX3" fmla="*/ 24765 w 94297"/>
                <a:gd name="connsiteY3" fmla="*/ 48577 h 132397"/>
                <a:gd name="connsiteX4" fmla="*/ 20002 w 94297"/>
                <a:gd name="connsiteY4" fmla="*/ 42863 h 132397"/>
                <a:gd name="connsiteX5" fmla="*/ 19050 w 94297"/>
                <a:gd name="connsiteY5" fmla="*/ 35243 h 132397"/>
                <a:gd name="connsiteX6" fmla="*/ 25718 w 94297"/>
                <a:gd name="connsiteY6" fmla="*/ 21907 h 132397"/>
                <a:gd name="connsiteX7" fmla="*/ 43815 w 94297"/>
                <a:gd name="connsiteY7" fmla="*/ 16193 h 132397"/>
                <a:gd name="connsiteX8" fmla="*/ 61913 w 94297"/>
                <a:gd name="connsiteY8" fmla="*/ 19050 h 132397"/>
                <a:gd name="connsiteX9" fmla="*/ 79058 w 94297"/>
                <a:gd name="connsiteY9" fmla="*/ 28575 h 132397"/>
                <a:gd name="connsiteX10" fmla="*/ 80010 w 94297"/>
                <a:gd name="connsiteY10" fmla="*/ 29527 h 132397"/>
                <a:gd name="connsiteX11" fmla="*/ 90488 w 94297"/>
                <a:gd name="connsiteY11" fmla="*/ 16193 h 132397"/>
                <a:gd name="connsiteX12" fmla="*/ 89535 w 94297"/>
                <a:gd name="connsiteY12" fmla="*/ 15240 h 132397"/>
                <a:gd name="connsiteX13" fmla="*/ 69533 w 94297"/>
                <a:gd name="connsiteY13" fmla="*/ 3810 h 132397"/>
                <a:gd name="connsiteX14" fmla="*/ 45720 w 94297"/>
                <a:gd name="connsiteY14" fmla="*/ 0 h 132397"/>
                <a:gd name="connsiteX15" fmla="*/ 28575 w 94297"/>
                <a:gd name="connsiteY15" fmla="*/ 2857 h 132397"/>
                <a:gd name="connsiteX16" fmla="*/ 15240 w 94297"/>
                <a:gd name="connsiteY16" fmla="*/ 10477 h 132397"/>
                <a:gd name="connsiteX17" fmla="*/ 6668 w 94297"/>
                <a:gd name="connsiteY17" fmla="*/ 21907 h 132397"/>
                <a:gd name="connsiteX18" fmla="*/ 3810 w 94297"/>
                <a:gd name="connsiteY18" fmla="*/ 36195 h 132397"/>
                <a:gd name="connsiteX19" fmla="*/ 6668 w 94297"/>
                <a:gd name="connsiteY19" fmla="*/ 50482 h 132397"/>
                <a:gd name="connsiteX20" fmla="*/ 14288 w 94297"/>
                <a:gd name="connsiteY20" fmla="*/ 60960 h 132397"/>
                <a:gd name="connsiteX21" fmla="*/ 27623 w 94297"/>
                <a:gd name="connsiteY21" fmla="*/ 68580 h 132397"/>
                <a:gd name="connsiteX22" fmla="*/ 46673 w 94297"/>
                <a:gd name="connsiteY22" fmla="*/ 74295 h 132397"/>
                <a:gd name="connsiteX23" fmla="*/ 62865 w 94297"/>
                <a:gd name="connsiteY23" fmla="*/ 79057 h 132397"/>
                <a:gd name="connsiteX24" fmla="*/ 72390 w 94297"/>
                <a:gd name="connsiteY24" fmla="*/ 83820 h 132397"/>
                <a:gd name="connsiteX25" fmla="*/ 77152 w 94297"/>
                <a:gd name="connsiteY25" fmla="*/ 89535 h 132397"/>
                <a:gd name="connsiteX26" fmla="*/ 78105 w 94297"/>
                <a:gd name="connsiteY26" fmla="*/ 97155 h 132397"/>
                <a:gd name="connsiteX27" fmla="*/ 71438 w 94297"/>
                <a:gd name="connsiteY27" fmla="*/ 110490 h 132397"/>
                <a:gd name="connsiteX28" fmla="*/ 52388 w 94297"/>
                <a:gd name="connsiteY28" fmla="*/ 116205 h 132397"/>
                <a:gd name="connsiteX29" fmla="*/ 30480 w 94297"/>
                <a:gd name="connsiteY29" fmla="*/ 112395 h 132397"/>
                <a:gd name="connsiteX30" fmla="*/ 11430 w 94297"/>
                <a:gd name="connsiteY30" fmla="*/ 100013 h 132397"/>
                <a:gd name="connsiteX31" fmla="*/ 10477 w 94297"/>
                <a:gd name="connsiteY31" fmla="*/ 99060 h 132397"/>
                <a:gd name="connsiteX32" fmla="*/ 0 w 94297"/>
                <a:gd name="connsiteY32" fmla="*/ 111443 h 132397"/>
                <a:gd name="connsiteX33" fmla="*/ 952 w 94297"/>
                <a:gd name="connsiteY33" fmla="*/ 112395 h 132397"/>
                <a:gd name="connsiteX34" fmla="*/ 24765 w 94297"/>
                <a:gd name="connsiteY34" fmla="*/ 127635 h 132397"/>
                <a:gd name="connsiteX35" fmla="*/ 52388 w 94297"/>
                <a:gd name="connsiteY35" fmla="*/ 132398 h 132397"/>
                <a:gd name="connsiteX36" fmla="*/ 69533 w 94297"/>
                <a:gd name="connsiteY36" fmla="*/ 129540 h 132397"/>
                <a:gd name="connsiteX37" fmla="*/ 82868 w 94297"/>
                <a:gd name="connsiteY37" fmla="*/ 121920 h 132397"/>
                <a:gd name="connsiteX38" fmla="*/ 91440 w 94297"/>
                <a:gd name="connsiteY38" fmla="*/ 110490 h 132397"/>
                <a:gd name="connsiteX39" fmla="*/ 94298 w 94297"/>
                <a:gd name="connsiteY39" fmla="*/ 95250 h 132397"/>
                <a:gd name="connsiteX40" fmla="*/ 81915 w 94297"/>
                <a:gd name="connsiteY40" fmla="*/ 71438 h 132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94297" h="132397">
                  <a:moveTo>
                    <a:pt x="81915" y="71438"/>
                  </a:moveTo>
                  <a:cubicBezTo>
                    <a:pt x="75248" y="65723"/>
                    <a:pt x="64770" y="61913"/>
                    <a:pt x="50483" y="58102"/>
                  </a:cubicBezTo>
                  <a:cubicBezTo>
                    <a:pt x="43815" y="57150"/>
                    <a:pt x="38100" y="55245"/>
                    <a:pt x="34290" y="53340"/>
                  </a:cubicBezTo>
                  <a:cubicBezTo>
                    <a:pt x="30480" y="51435"/>
                    <a:pt x="26670" y="50482"/>
                    <a:pt x="24765" y="48577"/>
                  </a:cubicBezTo>
                  <a:cubicBezTo>
                    <a:pt x="22860" y="46673"/>
                    <a:pt x="20955" y="44768"/>
                    <a:pt x="20002" y="42863"/>
                  </a:cubicBezTo>
                  <a:cubicBezTo>
                    <a:pt x="19050" y="40957"/>
                    <a:pt x="19050" y="38100"/>
                    <a:pt x="19050" y="35243"/>
                  </a:cubicBezTo>
                  <a:cubicBezTo>
                    <a:pt x="19050" y="30480"/>
                    <a:pt x="20955" y="25718"/>
                    <a:pt x="25718" y="21907"/>
                  </a:cubicBezTo>
                  <a:cubicBezTo>
                    <a:pt x="30480" y="18098"/>
                    <a:pt x="36195" y="16193"/>
                    <a:pt x="43815" y="16193"/>
                  </a:cubicBezTo>
                  <a:cubicBezTo>
                    <a:pt x="49530" y="16193"/>
                    <a:pt x="56198" y="17145"/>
                    <a:pt x="61913" y="19050"/>
                  </a:cubicBezTo>
                  <a:cubicBezTo>
                    <a:pt x="67627" y="20955"/>
                    <a:pt x="73343" y="24765"/>
                    <a:pt x="79058" y="28575"/>
                  </a:cubicBezTo>
                  <a:lnTo>
                    <a:pt x="80010" y="29527"/>
                  </a:lnTo>
                  <a:lnTo>
                    <a:pt x="90488" y="16193"/>
                  </a:lnTo>
                  <a:lnTo>
                    <a:pt x="89535" y="15240"/>
                  </a:lnTo>
                  <a:cubicBezTo>
                    <a:pt x="82868" y="10477"/>
                    <a:pt x="76200" y="6668"/>
                    <a:pt x="69533" y="3810"/>
                  </a:cubicBezTo>
                  <a:cubicBezTo>
                    <a:pt x="62865" y="952"/>
                    <a:pt x="54293" y="0"/>
                    <a:pt x="45720" y="0"/>
                  </a:cubicBezTo>
                  <a:cubicBezTo>
                    <a:pt x="40005" y="0"/>
                    <a:pt x="34290" y="952"/>
                    <a:pt x="28575" y="2857"/>
                  </a:cubicBezTo>
                  <a:cubicBezTo>
                    <a:pt x="23813" y="4763"/>
                    <a:pt x="19050" y="6668"/>
                    <a:pt x="15240" y="10477"/>
                  </a:cubicBezTo>
                  <a:cubicBezTo>
                    <a:pt x="11430" y="13335"/>
                    <a:pt x="8573" y="17145"/>
                    <a:pt x="6668" y="21907"/>
                  </a:cubicBezTo>
                  <a:cubicBezTo>
                    <a:pt x="4763" y="26670"/>
                    <a:pt x="3810" y="30480"/>
                    <a:pt x="3810" y="36195"/>
                  </a:cubicBezTo>
                  <a:cubicBezTo>
                    <a:pt x="3810" y="41910"/>
                    <a:pt x="4763" y="45720"/>
                    <a:pt x="6668" y="50482"/>
                  </a:cubicBezTo>
                  <a:cubicBezTo>
                    <a:pt x="8573" y="54293"/>
                    <a:pt x="11430" y="58102"/>
                    <a:pt x="14288" y="60960"/>
                  </a:cubicBezTo>
                  <a:cubicBezTo>
                    <a:pt x="18098" y="63818"/>
                    <a:pt x="21908" y="66675"/>
                    <a:pt x="27623" y="68580"/>
                  </a:cubicBezTo>
                  <a:cubicBezTo>
                    <a:pt x="33338" y="70485"/>
                    <a:pt x="39052" y="72390"/>
                    <a:pt x="46673" y="74295"/>
                  </a:cubicBezTo>
                  <a:cubicBezTo>
                    <a:pt x="53340" y="75248"/>
                    <a:pt x="58102" y="77152"/>
                    <a:pt x="62865" y="79057"/>
                  </a:cubicBezTo>
                  <a:cubicBezTo>
                    <a:pt x="66675" y="80963"/>
                    <a:pt x="69533" y="81915"/>
                    <a:pt x="72390" y="83820"/>
                  </a:cubicBezTo>
                  <a:cubicBezTo>
                    <a:pt x="74295" y="85725"/>
                    <a:pt x="76200" y="87630"/>
                    <a:pt x="77152" y="89535"/>
                  </a:cubicBezTo>
                  <a:cubicBezTo>
                    <a:pt x="78105" y="91440"/>
                    <a:pt x="78105" y="94298"/>
                    <a:pt x="78105" y="97155"/>
                  </a:cubicBezTo>
                  <a:cubicBezTo>
                    <a:pt x="78105" y="102870"/>
                    <a:pt x="76200" y="107632"/>
                    <a:pt x="71438" y="110490"/>
                  </a:cubicBezTo>
                  <a:cubicBezTo>
                    <a:pt x="66675" y="114300"/>
                    <a:pt x="60008" y="116205"/>
                    <a:pt x="52388" y="116205"/>
                  </a:cubicBezTo>
                  <a:cubicBezTo>
                    <a:pt x="43815" y="116205"/>
                    <a:pt x="36195" y="115252"/>
                    <a:pt x="30480" y="112395"/>
                  </a:cubicBezTo>
                  <a:cubicBezTo>
                    <a:pt x="23813" y="109538"/>
                    <a:pt x="18098" y="105727"/>
                    <a:pt x="11430" y="100013"/>
                  </a:cubicBezTo>
                  <a:lnTo>
                    <a:pt x="10477" y="99060"/>
                  </a:lnTo>
                  <a:lnTo>
                    <a:pt x="0" y="111443"/>
                  </a:lnTo>
                  <a:lnTo>
                    <a:pt x="952" y="112395"/>
                  </a:lnTo>
                  <a:cubicBezTo>
                    <a:pt x="8573" y="119063"/>
                    <a:pt x="16193" y="124777"/>
                    <a:pt x="24765" y="127635"/>
                  </a:cubicBezTo>
                  <a:cubicBezTo>
                    <a:pt x="33338" y="130493"/>
                    <a:pt x="41910" y="132398"/>
                    <a:pt x="52388" y="132398"/>
                  </a:cubicBezTo>
                  <a:cubicBezTo>
                    <a:pt x="59055" y="132398"/>
                    <a:pt x="64770" y="131445"/>
                    <a:pt x="69533" y="129540"/>
                  </a:cubicBezTo>
                  <a:cubicBezTo>
                    <a:pt x="75248" y="127635"/>
                    <a:pt x="79058" y="125730"/>
                    <a:pt x="82868" y="121920"/>
                  </a:cubicBezTo>
                  <a:cubicBezTo>
                    <a:pt x="86677" y="119063"/>
                    <a:pt x="89535" y="115252"/>
                    <a:pt x="91440" y="110490"/>
                  </a:cubicBezTo>
                  <a:cubicBezTo>
                    <a:pt x="93345" y="105727"/>
                    <a:pt x="94298" y="100965"/>
                    <a:pt x="94298" y="95250"/>
                  </a:cubicBezTo>
                  <a:cubicBezTo>
                    <a:pt x="92393" y="84773"/>
                    <a:pt x="88583" y="77152"/>
                    <a:pt x="81915" y="71438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8EE3CAE1-7B64-450E-BBE7-223766A126F9}"/>
                </a:ext>
              </a:extLst>
            </p:cNvPr>
            <p:cNvSpPr/>
            <p:nvPr/>
          </p:nvSpPr>
          <p:spPr>
            <a:xfrm>
              <a:off x="5208270" y="3569969"/>
              <a:ext cx="100012" cy="126682"/>
            </a:xfrm>
            <a:custGeom>
              <a:avLst/>
              <a:gdLst>
                <a:gd name="connsiteX0" fmla="*/ 0 w 100012"/>
                <a:gd name="connsiteY0" fmla="*/ 16193 h 126682"/>
                <a:gd name="connsiteX1" fmla="*/ 41910 w 100012"/>
                <a:gd name="connsiteY1" fmla="*/ 16193 h 126682"/>
                <a:gd name="connsiteX2" fmla="*/ 41910 w 100012"/>
                <a:gd name="connsiteY2" fmla="*/ 126682 h 126682"/>
                <a:gd name="connsiteX3" fmla="*/ 59055 w 100012"/>
                <a:gd name="connsiteY3" fmla="*/ 126682 h 126682"/>
                <a:gd name="connsiteX4" fmla="*/ 59055 w 100012"/>
                <a:gd name="connsiteY4" fmla="*/ 16193 h 126682"/>
                <a:gd name="connsiteX5" fmla="*/ 100013 w 100012"/>
                <a:gd name="connsiteY5" fmla="*/ 16193 h 126682"/>
                <a:gd name="connsiteX6" fmla="*/ 100013 w 100012"/>
                <a:gd name="connsiteY6" fmla="*/ 0 h 126682"/>
                <a:gd name="connsiteX7" fmla="*/ 0 w 100012"/>
                <a:gd name="connsiteY7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012" h="126682">
                  <a:moveTo>
                    <a:pt x="0" y="16193"/>
                  </a:moveTo>
                  <a:lnTo>
                    <a:pt x="41910" y="16193"/>
                  </a:lnTo>
                  <a:lnTo>
                    <a:pt x="41910" y="126682"/>
                  </a:lnTo>
                  <a:lnTo>
                    <a:pt x="59055" y="126682"/>
                  </a:lnTo>
                  <a:lnTo>
                    <a:pt x="59055" y="16193"/>
                  </a:lnTo>
                  <a:lnTo>
                    <a:pt x="100013" y="16193"/>
                  </a:lnTo>
                  <a:lnTo>
                    <a:pt x="10001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5E96335F-08E0-4D70-A044-92B4FB34CF25}"/>
                </a:ext>
              </a:extLst>
            </p:cNvPr>
            <p:cNvSpPr/>
            <p:nvPr/>
          </p:nvSpPr>
          <p:spPr>
            <a:xfrm>
              <a:off x="5363527" y="3569969"/>
              <a:ext cx="93344" cy="126682"/>
            </a:xfrm>
            <a:custGeom>
              <a:avLst/>
              <a:gdLst>
                <a:gd name="connsiteX0" fmla="*/ 17145 w 93344"/>
                <a:gd name="connsiteY0" fmla="*/ 70485 h 126682"/>
                <a:gd name="connsiteX1" fmla="*/ 83820 w 93344"/>
                <a:gd name="connsiteY1" fmla="*/ 70485 h 126682"/>
                <a:gd name="connsiteX2" fmla="*/ 83820 w 93344"/>
                <a:gd name="connsiteY2" fmla="*/ 55245 h 126682"/>
                <a:gd name="connsiteX3" fmla="*/ 17145 w 93344"/>
                <a:gd name="connsiteY3" fmla="*/ 55245 h 126682"/>
                <a:gd name="connsiteX4" fmla="*/ 17145 w 93344"/>
                <a:gd name="connsiteY4" fmla="*/ 16193 h 126682"/>
                <a:gd name="connsiteX5" fmla="*/ 92392 w 93344"/>
                <a:gd name="connsiteY5" fmla="*/ 16193 h 126682"/>
                <a:gd name="connsiteX6" fmla="*/ 92392 w 93344"/>
                <a:gd name="connsiteY6" fmla="*/ 0 h 126682"/>
                <a:gd name="connsiteX7" fmla="*/ 0 w 93344"/>
                <a:gd name="connsiteY7" fmla="*/ 0 h 126682"/>
                <a:gd name="connsiteX8" fmla="*/ 0 w 93344"/>
                <a:gd name="connsiteY8" fmla="*/ 126682 h 126682"/>
                <a:gd name="connsiteX9" fmla="*/ 93345 w 93344"/>
                <a:gd name="connsiteY9" fmla="*/ 126682 h 126682"/>
                <a:gd name="connsiteX10" fmla="*/ 93345 w 93344"/>
                <a:gd name="connsiteY10" fmla="*/ 111443 h 126682"/>
                <a:gd name="connsiteX11" fmla="*/ 17145 w 93344"/>
                <a:gd name="connsiteY11" fmla="*/ 111443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3344" h="126682">
                  <a:moveTo>
                    <a:pt x="17145" y="70485"/>
                  </a:moveTo>
                  <a:lnTo>
                    <a:pt x="83820" y="70485"/>
                  </a:lnTo>
                  <a:lnTo>
                    <a:pt x="83820" y="55245"/>
                  </a:lnTo>
                  <a:lnTo>
                    <a:pt x="17145" y="55245"/>
                  </a:lnTo>
                  <a:lnTo>
                    <a:pt x="17145" y="16193"/>
                  </a:lnTo>
                  <a:lnTo>
                    <a:pt x="92392" y="16193"/>
                  </a:lnTo>
                  <a:lnTo>
                    <a:pt x="92392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93345" y="126682"/>
                  </a:lnTo>
                  <a:lnTo>
                    <a:pt x="93345" y="111443"/>
                  </a:lnTo>
                  <a:lnTo>
                    <a:pt x="17145" y="11144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CF2337F2-12BA-4516-8652-2068FA5FA76A}"/>
                </a:ext>
              </a:extLst>
            </p:cNvPr>
            <p:cNvSpPr/>
            <p:nvPr/>
          </p:nvSpPr>
          <p:spPr>
            <a:xfrm>
              <a:off x="5514022" y="3569017"/>
              <a:ext cx="106680" cy="126682"/>
            </a:xfrm>
            <a:custGeom>
              <a:avLst/>
              <a:gdLst>
                <a:gd name="connsiteX0" fmla="*/ 74295 w 106680"/>
                <a:gd name="connsiteY0" fmla="*/ 57150 h 126682"/>
                <a:gd name="connsiteX1" fmla="*/ 64770 w 106680"/>
                <a:gd name="connsiteY1" fmla="*/ 61913 h 126682"/>
                <a:gd name="connsiteX2" fmla="*/ 52388 w 106680"/>
                <a:gd name="connsiteY2" fmla="*/ 63818 h 126682"/>
                <a:gd name="connsiteX3" fmla="*/ 16193 w 106680"/>
                <a:gd name="connsiteY3" fmla="*/ 63818 h 126682"/>
                <a:gd name="connsiteX4" fmla="*/ 16193 w 106680"/>
                <a:gd name="connsiteY4" fmla="*/ 17145 h 126682"/>
                <a:gd name="connsiteX5" fmla="*/ 52388 w 106680"/>
                <a:gd name="connsiteY5" fmla="*/ 17145 h 126682"/>
                <a:gd name="connsiteX6" fmla="*/ 74295 w 106680"/>
                <a:gd name="connsiteY6" fmla="*/ 22860 h 126682"/>
                <a:gd name="connsiteX7" fmla="*/ 81915 w 106680"/>
                <a:gd name="connsiteY7" fmla="*/ 40005 h 126682"/>
                <a:gd name="connsiteX8" fmla="*/ 80010 w 106680"/>
                <a:gd name="connsiteY8" fmla="*/ 49530 h 126682"/>
                <a:gd name="connsiteX9" fmla="*/ 74295 w 106680"/>
                <a:gd name="connsiteY9" fmla="*/ 57150 h 126682"/>
                <a:gd name="connsiteX10" fmla="*/ 79058 w 106680"/>
                <a:gd name="connsiteY10" fmla="*/ 73343 h 126682"/>
                <a:gd name="connsiteX11" fmla="*/ 90488 w 106680"/>
                <a:gd name="connsiteY11" fmla="*/ 65722 h 126682"/>
                <a:gd name="connsiteX12" fmla="*/ 98108 w 106680"/>
                <a:gd name="connsiteY12" fmla="*/ 54293 h 126682"/>
                <a:gd name="connsiteX13" fmla="*/ 100965 w 106680"/>
                <a:gd name="connsiteY13" fmla="*/ 39052 h 126682"/>
                <a:gd name="connsiteX14" fmla="*/ 98108 w 106680"/>
                <a:gd name="connsiteY14" fmla="*/ 24765 h 126682"/>
                <a:gd name="connsiteX15" fmla="*/ 90488 w 106680"/>
                <a:gd name="connsiteY15" fmla="*/ 13335 h 126682"/>
                <a:gd name="connsiteX16" fmla="*/ 75248 w 106680"/>
                <a:gd name="connsiteY16" fmla="*/ 3810 h 126682"/>
                <a:gd name="connsiteX17" fmla="*/ 54293 w 106680"/>
                <a:gd name="connsiteY17" fmla="*/ 0 h 126682"/>
                <a:gd name="connsiteX18" fmla="*/ 0 w 106680"/>
                <a:gd name="connsiteY18" fmla="*/ 0 h 126682"/>
                <a:gd name="connsiteX19" fmla="*/ 0 w 106680"/>
                <a:gd name="connsiteY19" fmla="*/ 126682 h 126682"/>
                <a:gd name="connsiteX20" fmla="*/ 17145 w 106680"/>
                <a:gd name="connsiteY20" fmla="*/ 126682 h 126682"/>
                <a:gd name="connsiteX21" fmla="*/ 17145 w 106680"/>
                <a:gd name="connsiteY21" fmla="*/ 79057 h 126682"/>
                <a:gd name="connsiteX22" fmla="*/ 49530 w 106680"/>
                <a:gd name="connsiteY22" fmla="*/ 79057 h 126682"/>
                <a:gd name="connsiteX23" fmla="*/ 85725 w 106680"/>
                <a:gd name="connsiteY23" fmla="*/ 126682 h 126682"/>
                <a:gd name="connsiteX24" fmla="*/ 106680 w 106680"/>
                <a:gd name="connsiteY24" fmla="*/ 126682 h 126682"/>
                <a:gd name="connsiteX25" fmla="*/ 68580 w 106680"/>
                <a:gd name="connsiteY25" fmla="*/ 76200 h 126682"/>
                <a:gd name="connsiteX26" fmla="*/ 79058 w 106680"/>
                <a:gd name="connsiteY26" fmla="*/ 73343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6680" h="126682">
                  <a:moveTo>
                    <a:pt x="74295" y="57150"/>
                  </a:moveTo>
                  <a:cubicBezTo>
                    <a:pt x="71438" y="59055"/>
                    <a:pt x="68580" y="60960"/>
                    <a:pt x="64770" y="61913"/>
                  </a:cubicBezTo>
                  <a:cubicBezTo>
                    <a:pt x="60960" y="62865"/>
                    <a:pt x="57150" y="63818"/>
                    <a:pt x="52388" y="63818"/>
                  </a:cubicBezTo>
                  <a:lnTo>
                    <a:pt x="16193" y="63818"/>
                  </a:lnTo>
                  <a:lnTo>
                    <a:pt x="16193" y="17145"/>
                  </a:lnTo>
                  <a:lnTo>
                    <a:pt x="52388" y="17145"/>
                  </a:lnTo>
                  <a:cubicBezTo>
                    <a:pt x="61913" y="17145"/>
                    <a:pt x="69533" y="19050"/>
                    <a:pt x="74295" y="22860"/>
                  </a:cubicBezTo>
                  <a:cubicBezTo>
                    <a:pt x="79058" y="26670"/>
                    <a:pt x="81915" y="32385"/>
                    <a:pt x="81915" y="40005"/>
                  </a:cubicBezTo>
                  <a:cubicBezTo>
                    <a:pt x="81915" y="43815"/>
                    <a:pt x="80963" y="46672"/>
                    <a:pt x="80010" y="49530"/>
                  </a:cubicBezTo>
                  <a:cubicBezTo>
                    <a:pt x="79058" y="53340"/>
                    <a:pt x="77153" y="55245"/>
                    <a:pt x="74295" y="57150"/>
                  </a:cubicBezTo>
                  <a:moveTo>
                    <a:pt x="79058" y="73343"/>
                  </a:moveTo>
                  <a:cubicBezTo>
                    <a:pt x="82868" y="71438"/>
                    <a:pt x="86678" y="68580"/>
                    <a:pt x="90488" y="65722"/>
                  </a:cubicBezTo>
                  <a:cubicBezTo>
                    <a:pt x="93345" y="62865"/>
                    <a:pt x="96203" y="59055"/>
                    <a:pt x="98108" y="54293"/>
                  </a:cubicBezTo>
                  <a:cubicBezTo>
                    <a:pt x="100013" y="50482"/>
                    <a:pt x="100965" y="44768"/>
                    <a:pt x="100965" y="39052"/>
                  </a:cubicBezTo>
                  <a:cubicBezTo>
                    <a:pt x="100965" y="34290"/>
                    <a:pt x="100013" y="29527"/>
                    <a:pt x="98108" y="24765"/>
                  </a:cubicBezTo>
                  <a:cubicBezTo>
                    <a:pt x="96203" y="20002"/>
                    <a:pt x="94298" y="17145"/>
                    <a:pt x="90488" y="13335"/>
                  </a:cubicBezTo>
                  <a:cubicBezTo>
                    <a:pt x="86678" y="9525"/>
                    <a:pt x="80963" y="5715"/>
                    <a:pt x="75248" y="3810"/>
                  </a:cubicBezTo>
                  <a:cubicBezTo>
                    <a:pt x="69533" y="1905"/>
                    <a:pt x="61913" y="0"/>
                    <a:pt x="54293" y="0"/>
                  </a:cubicBezTo>
                  <a:lnTo>
                    <a:pt x="0" y="0"/>
                  </a:lnTo>
                  <a:lnTo>
                    <a:pt x="0" y="126682"/>
                  </a:lnTo>
                  <a:lnTo>
                    <a:pt x="17145" y="126682"/>
                  </a:lnTo>
                  <a:lnTo>
                    <a:pt x="17145" y="79057"/>
                  </a:lnTo>
                  <a:lnTo>
                    <a:pt x="49530" y="79057"/>
                  </a:lnTo>
                  <a:lnTo>
                    <a:pt x="85725" y="126682"/>
                  </a:lnTo>
                  <a:lnTo>
                    <a:pt x="106680" y="126682"/>
                  </a:lnTo>
                  <a:lnTo>
                    <a:pt x="68580" y="76200"/>
                  </a:lnTo>
                  <a:cubicBezTo>
                    <a:pt x="71438" y="76200"/>
                    <a:pt x="75248" y="74295"/>
                    <a:pt x="79058" y="73343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DE8821D7-2D18-4DF8-8479-DE439AA1F0AD}"/>
                </a:ext>
              </a:extLst>
            </p:cNvPr>
            <p:cNvSpPr/>
            <p:nvPr/>
          </p:nvSpPr>
          <p:spPr>
            <a:xfrm>
              <a:off x="5775007" y="3569969"/>
              <a:ext cx="111442" cy="126682"/>
            </a:xfrm>
            <a:custGeom>
              <a:avLst/>
              <a:gdLst>
                <a:gd name="connsiteX0" fmla="*/ 93345 w 111442"/>
                <a:gd name="connsiteY0" fmla="*/ 63818 h 126682"/>
                <a:gd name="connsiteX1" fmla="*/ 89535 w 111442"/>
                <a:gd name="connsiteY1" fmla="*/ 81915 h 126682"/>
                <a:gd name="connsiteX2" fmla="*/ 80010 w 111442"/>
                <a:gd name="connsiteY2" fmla="*/ 97155 h 126682"/>
                <a:gd name="connsiteX3" fmla="*/ 64770 w 111442"/>
                <a:gd name="connsiteY3" fmla="*/ 106680 h 126682"/>
                <a:gd name="connsiteX4" fmla="*/ 43815 w 111442"/>
                <a:gd name="connsiteY4" fmla="*/ 110490 h 126682"/>
                <a:gd name="connsiteX5" fmla="*/ 16192 w 111442"/>
                <a:gd name="connsiteY5" fmla="*/ 110490 h 126682"/>
                <a:gd name="connsiteX6" fmla="*/ 16192 w 111442"/>
                <a:gd name="connsiteY6" fmla="*/ 16193 h 126682"/>
                <a:gd name="connsiteX7" fmla="*/ 43815 w 111442"/>
                <a:gd name="connsiteY7" fmla="*/ 16193 h 126682"/>
                <a:gd name="connsiteX8" fmla="*/ 64770 w 111442"/>
                <a:gd name="connsiteY8" fmla="*/ 20003 h 126682"/>
                <a:gd name="connsiteX9" fmla="*/ 80010 w 111442"/>
                <a:gd name="connsiteY9" fmla="*/ 30480 h 126682"/>
                <a:gd name="connsiteX10" fmla="*/ 89535 w 111442"/>
                <a:gd name="connsiteY10" fmla="*/ 45720 h 126682"/>
                <a:gd name="connsiteX11" fmla="*/ 93345 w 111442"/>
                <a:gd name="connsiteY11" fmla="*/ 63818 h 126682"/>
                <a:gd name="connsiteX12" fmla="*/ 92392 w 111442"/>
                <a:gd name="connsiteY12" fmla="*/ 18098 h 126682"/>
                <a:gd name="connsiteX13" fmla="*/ 71438 w 111442"/>
                <a:gd name="connsiteY13" fmla="*/ 4763 h 126682"/>
                <a:gd name="connsiteX14" fmla="*/ 44767 w 111442"/>
                <a:gd name="connsiteY14" fmla="*/ 0 h 126682"/>
                <a:gd name="connsiteX15" fmla="*/ 0 w 111442"/>
                <a:gd name="connsiteY15" fmla="*/ 0 h 126682"/>
                <a:gd name="connsiteX16" fmla="*/ 0 w 111442"/>
                <a:gd name="connsiteY16" fmla="*/ 126682 h 126682"/>
                <a:gd name="connsiteX17" fmla="*/ 44767 w 111442"/>
                <a:gd name="connsiteY17" fmla="*/ 126682 h 126682"/>
                <a:gd name="connsiteX18" fmla="*/ 71438 w 111442"/>
                <a:gd name="connsiteY18" fmla="*/ 121920 h 126682"/>
                <a:gd name="connsiteX19" fmla="*/ 92392 w 111442"/>
                <a:gd name="connsiteY19" fmla="*/ 108585 h 126682"/>
                <a:gd name="connsiteX20" fmla="*/ 106680 w 111442"/>
                <a:gd name="connsiteY20" fmla="*/ 88582 h 126682"/>
                <a:gd name="connsiteX21" fmla="*/ 111442 w 111442"/>
                <a:gd name="connsiteY21" fmla="*/ 62865 h 126682"/>
                <a:gd name="connsiteX22" fmla="*/ 106680 w 111442"/>
                <a:gd name="connsiteY22" fmla="*/ 38100 h 126682"/>
                <a:gd name="connsiteX23" fmla="*/ 92392 w 111442"/>
                <a:gd name="connsiteY23" fmla="*/ 18098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1442" h="126682">
                  <a:moveTo>
                    <a:pt x="93345" y="63818"/>
                  </a:moveTo>
                  <a:cubicBezTo>
                    <a:pt x="93345" y="70485"/>
                    <a:pt x="92392" y="76200"/>
                    <a:pt x="89535" y="81915"/>
                  </a:cubicBezTo>
                  <a:cubicBezTo>
                    <a:pt x="87630" y="87630"/>
                    <a:pt x="83820" y="92393"/>
                    <a:pt x="80010" y="97155"/>
                  </a:cubicBezTo>
                  <a:cubicBezTo>
                    <a:pt x="76200" y="100965"/>
                    <a:pt x="70485" y="104775"/>
                    <a:pt x="64770" y="106680"/>
                  </a:cubicBezTo>
                  <a:cubicBezTo>
                    <a:pt x="59055" y="109538"/>
                    <a:pt x="51435" y="110490"/>
                    <a:pt x="43815" y="110490"/>
                  </a:cubicBezTo>
                  <a:lnTo>
                    <a:pt x="16192" y="110490"/>
                  </a:lnTo>
                  <a:lnTo>
                    <a:pt x="16192" y="16193"/>
                  </a:lnTo>
                  <a:lnTo>
                    <a:pt x="43815" y="16193"/>
                  </a:lnTo>
                  <a:cubicBezTo>
                    <a:pt x="51435" y="16193"/>
                    <a:pt x="58102" y="17145"/>
                    <a:pt x="64770" y="20003"/>
                  </a:cubicBezTo>
                  <a:cubicBezTo>
                    <a:pt x="70485" y="22860"/>
                    <a:pt x="76200" y="25718"/>
                    <a:pt x="80010" y="30480"/>
                  </a:cubicBezTo>
                  <a:cubicBezTo>
                    <a:pt x="83820" y="34290"/>
                    <a:pt x="87630" y="40005"/>
                    <a:pt x="89535" y="45720"/>
                  </a:cubicBezTo>
                  <a:cubicBezTo>
                    <a:pt x="92392" y="50482"/>
                    <a:pt x="93345" y="57150"/>
                    <a:pt x="93345" y="63818"/>
                  </a:cubicBezTo>
                  <a:moveTo>
                    <a:pt x="92392" y="18098"/>
                  </a:moveTo>
                  <a:cubicBezTo>
                    <a:pt x="86677" y="12382"/>
                    <a:pt x="79058" y="7620"/>
                    <a:pt x="71438" y="4763"/>
                  </a:cubicBezTo>
                  <a:cubicBezTo>
                    <a:pt x="62865" y="1905"/>
                    <a:pt x="54292" y="0"/>
                    <a:pt x="44767" y="0"/>
                  </a:cubicBezTo>
                  <a:lnTo>
                    <a:pt x="0" y="0"/>
                  </a:lnTo>
                  <a:lnTo>
                    <a:pt x="0" y="126682"/>
                  </a:lnTo>
                  <a:lnTo>
                    <a:pt x="44767" y="126682"/>
                  </a:lnTo>
                  <a:cubicBezTo>
                    <a:pt x="54292" y="126682"/>
                    <a:pt x="63817" y="124778"/>
                    <a:pt x="71438" y="121920"/>
                  </a:cubicBezTo>
                  <a:cubicBezTo>
                    <a:pt x="80010" y="119063"/>
                    <a:pt x="86677" y="114300"/>
                    <a:pt x="92392" y="108585"/>
                  </a:cubicBezTo>
                  <a:cubicBezTo>
                    <a:pt x="98108" y="102870"/>
                    <a:pt x="102870" y="96203"/>
                    <a:pt x="106680" y="88582"/>
                  </a:cubicBezTo>
                  <a:cubicBezTo>
                    <a:pt x="109538" y="80963"/>
                    <a:pt x="111442" y="72390"/>
                    <a:pt x="111442" y="62865"/>
                  </a:cubicBezTo>
                  <a:cubicBezTo>
                    <a:pt x="111442" y="54293"/>
                    <a:pt x="109538" y="45720"/>
                    <a:pt x="106680" y="38100"/>
                  </a:cubicBezTo>
                  <a:cubicBezTo>
                    <a:pt x="102870" y="30480"/>
                    <a:pt x="98108" y="23813"/>
                    <a:pt x="92392" y="18098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EC56CB95-BDC8-46F4-ACB1-D0E0DE3CF2A7}"/>
                </a:ext>
              </a:extLst>
            </p:cNvPr>
            <p:cNvSpPr/>
            <p:nvPr/>
          </p:nvSpPr>
          <p:spPr>
            <a:xfrm>
              <a:off x="5932170" y="3569017"/>
              <a:ext cx="129539" cy="127634"/>
            </a:xfrm>
            <a:custGeom>
              <a:avLst/>
              <a:gdLst>
                <a:gd name="connsiteX0" fmla="*/ 91440 w 129539"/>
                <a:gd name="connsiteY0" fmla="*/ 79057 h 127634"/>
                <a:gd name="connsiteX1" fmla="*/ 40005 w 129539"/>
                <a:gd name="connsiteY1" fmla="*/ 79057 h 127634"/>
                <a:gd name="connsiteX2" fmla="*/ 65722 w 129539"/>
                <a:gd name="connsiteY2" fmla="*/ 21907 h 127634"/>
                <a:gd name="connsiteX3" fmla="*/ 91440 w 129539"/>
                <a:gd name="connsiteY3" fmla="*/ 79057 h 127634"/>
                <a:gd name="connsiteX4" fmla="*/ 58102 w 129539"/>
                <a:gd name="connsiteY4" fmla="*/ 0 h 127634"/>
                <a:gd name="connsiteX5" fmla="*/ 0 w 129539"/>
                <a:gd name="connsiteY5" fmla="*/ 127635 h 127634"/>
                <a:gd name="connsiteX6" fmla="*/ 18097 w 129539"/>
                <a:gd name="connsiteY6" fmla="*/ 127635 h 127634"/>
                <a:gd name="connsiteX7" fmla="*/ 32385 w 129539"/>
                <a:gd name="connsiteY7" fmla="*/ 95250 h 127634"/>
                <a:gd name="connsiteX8" fmla="*/ 97155 w 129539"/>
                <a:gd name="connsiteY8" fmla="*/ 95250 h 127634"/>
                <a:gd name="connsiteX9" fmla="*/ 111442 w 129539"/>
                <a:gd name="connsiteY9" fmla="*/ 127635 h 127634"/>
                <a:gd name="connsiteX10" fmla="*/ 129540 w 129539"/>
                <a:gd name="connsiteY10" fmla="*/ 127635 h 127634"/>
                <a:gd name="connsiteX11" fmla="*/ 71438 w 129539"/>
                <a:gd name="connsiteY11" fmla="*/ 0 h 127634"/>
                <a:gd name="connsiteX12" fmla="*/ 58102 w 129539"/>
                <a:gd name="connsiteY12" fmla="*/ 0 h 127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9539" h="127634">
                  <a:moveTo>
                    <a:pt x="91440" y="79057"/>
                  </a:moveTo>
                  <a:lnTo>
                    <a:pt x="40005" y="79057"/>
                  </a:lnTo>
                  <a:lnTo>
                    <a:pt x="65722" y="21907"/>
                  </a:lnTo>
                  <a:lnTo>
                    <a:pt x="91440" y="79057"/>
                  </a:lnTo>
                  <a:close/>
                  <a:moveTo>
                    <a:pt x="58102" y="0"/>
                  </a:moveTo>
                  <a:lnTo>
                    <a:pt x="0" y="127635"/>
                  </a:lnTo>
                  <a:lnTo>
                    <a:pt x="18097" y="127635"/>
                  </a:lnTo>
                  <a:lnTo>
                    <a:pt x="32385" y="95250"/>
                  </a:lnTo>
                  <a:lnTo>
                    <a:pt x="97155" y="95250"/>
                  </a:lnTo>
                  <a:lnTo>
                    <a:pt x="111442" y="127635"/>
                  </a:lnTo>
                  <a:lnTo>
                    <a:pt x="129540" y="127635"/>
                  </a:lnTo>
                  <a:lnTo>
                    <a:pt x="71438" y="0"/>
                  </a:lnTo>
                  <a:lnTo>
                    <a:pt x="58102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580FF8C8-FC04-4665-8180-ADBDBA8C3E76}"/>
                </a:ext>
              </a:extLst>
            </p:cNvPr>
            <p:cNvSpPr/>
            <p:nvPr/>
          </p:nvSpPr>
          <p:spPr>
            <a:xfrm>
              <a:off x="6096000" y="3569969"/>
              <a:ext cx="100012" cy="126682"/>
            </a:xfrm>
            <a:custGeom>
              <a:avLst/>
              <a:gdLst>
                <a:gd name="connsiteX0" fmla="*/ 0 w 100012"/>
                <a:gd name="connsiteY0" fmla="*/ 16193 h 126682"/>
                <a:gd name="connsiteX1" fmla="*/ 40958 w 100012"/>
                <a:gd name="connsiteY1" fmla="*/ 16193 h 126682"/>
                <a:gd name="connsiteX2" fmla="*/ 40958 w 100012"/>
                <a:gd name="connsiteY2" fmla="*/ 126682 h 126682"/>
                <a:gd name="connsiteX3" fmla="*/ 58103 w 100012"/>
                <a:gd name="connsiteY3" fmla="*/ 126682 h 126682"/>
                <a:gd name="connsiteX4" fmla="*/ 58103 w 100012"/>
                <a:gd name="connsiteY4" fmla="*/ 16193 h 126682"/>
                <a:gd name="connsiteX5" fmla="*/ 100013 w 100012"/>
                <a:gd name="connsiteY5" fmla="*/ 16193 h 126682"/>
                <a:gd name="connsiteX6" fmla="*/ 100013 w 100012"/>
                <a:gd name="connsiteY6" fmla="*/ 0 h 126682"/>
                <a:gd name="connsiteX7" fmla="*/ 0 w 100012"/>
                <a:gd name="connsiteY7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012" h="126682">
                  <a:moveTo>
                    <a:pt x="0" y="16193"/>
                  </a:moveTo>
                  <a:lnTo>
                    <a:pt x="40958" y="16193"/>
                  </a:lnTo>
                  <a:lnTo>
                    <a:pt x="40958" y="126682"/>
                  </a:lnTo>
                  <a:lnTo>
                    <a:pt x="58103" y="126682"/>
                  </a:lnTo>
                  <a:lnTo>
                    <a:pt x="58103" y="16193"/>
                  </a:lnTo>
                  <a:lnTo>
                    <a:pt x="100013" y="16193"/>
                  </a:lnTo>
                  <a:lnTo>
                    <a:pt x="10001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45C9353F-6068-439B-B4E3-67B58ECB0C09}"/>
                </a:ext>
              </a:extLst>
            </p:cNvPr>
            <p:cNvSpPr/>
            <p:nvPr/>
          </p:nvSpPr>
          <p:spPr>
            <a:xfrm>
              <a:off x="6224587" y="3569017"/>
              <a:ext cx="129540" cy="127634"/>
            </a:xfrm>
            <a:custGeom>
              <a:avLst/>
              <a:gdLst>
                <a:gd name="connsiteX0" fmla="*/ 91440 w 129540"/>
                <a:gd name="connsiteY0" fmla="*/ 79057 h 127634"/>
                <a:gd name="connsiteX1" fmla="*/ 40005 w 129540"/>
                <a:gd name="connsiteY1" fmla="*/ 79057 h 127634"/>
                <a:gd name="connsiteX2" fmla="*/ 65722 w 129540"/>
                <a:gd name="connsiteY2" fmla="*/ 21907 h 127634"/>
                <a:gd name="connsiteX3" fmla="*/ 91440 w 129540"/>
                <a:gd name="connsiteY3" fmla="*/ 79057 h 127634"/>
                <a:gd name="connsiteX4" fmla="*/ 58103 w 129540"/>
                <a:gd name="connsiteY4" fmla="*/ 0 h 127634"/>
                <a:gd name="connsiteX5" fmla="*/ 0 w 129540"/>
                <a:gd name="connsiteY5" fmla="*/ 127635 h 127634"/>
                <a:gd name="connsiteX6" fmla="*/ 18097 w 129540"/>
                <a:gd name="connsiteY6" fmla="*/ 127635 h 127634"/>
                <a:gd name="connsiteX7" fmla="*/ 32385 w 129540"/>
                <a:gd name="connsiteY7" fmla="*/ 95250 h 127634"/>
                <a:gd name="connsiteX8" fmla="*/ 97155 w 129540"/>
                <a:gd name="connsiteY8" fmla="*/ 95250 h 127634"/>
                <a:gd name="connsiteX9" fmla="*/ 111442 w 129540"/>
                <a:gd name="connsiteY9" fmla="*/ 127635 h 127634"/>
                <a:gd name="connsiteX10" fmla="*/ 129540 w 129540"/>
                <a:gd name="connsiteY10" fmla="*/ 127635 h 127634"/>
                <a:gd name="connsiteX11" fmla="*/ 71438 w 129540"/>
                <a:gd name="connsiteY11" fmla="*/ 0 h 127634"/>
                <a:gd name="connsiteX12" fmla="*/ 58103 w 129540"/>
                <a:gd name="connsiteY12" fmla="*/ 0 h 127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9540" h="127634">
                  <a:moveTo>
                    <a:pt x="91440" y="79057"/>
                  </a:moveTo>
                  <a:lnTo>
                    <a:pt x="40005" y="79057"/>
                  </a:lnTo>
                  <a:lnTo>
                    <a:pt x="65722" y="21907"/>
                  </a:lnTo>
                  <a:lnTo>
                    <a:pt x="91440" y="79057"/>
                  </a:lnTo>
                  <a:close/>
                  <a:moveTo>
                    <a:pt x="58103" y="0"/>
                  </a:moveTo>
                  <a:lnTo>
                    <a:pt x="0" y="127635"/>
                  </a:lnTo>
                  <a:lnTo>
                    <a:pt x="18097" y="127635"/>
                  </a:lnTo>
                  <a:lnTo>
                    <a:pt x="32385" y="95250"/>
                  </a:lnTo>
                  <a:lnTo>
                    <a:pt x="97155" y="95250"/>
                  </a:lnTo>
                  <a:lnTo>
                    <a:pt x="111442" y="127635"/>
                  </a:lnTo>
                  <a:lnTo>
                    <a:pt x="129540" y="127635"/>
                  </a:lnTo>
                  <a:lnTo>
                    <a:pt x="71438" y="0"/>
                  </a:lnTo>
                  <a:lnTo>
                    <a:pt x="58103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9C7585E9-F43E-4D26-A4C5-8E023DC3F2C5}"/>
                </a:ext>
              </a:extLst>
            </p:cNvPr>
            <p:cNvSpPr/>
            <p:nvPr/>
          </p:nvSpPr>
          <p:spPr>
            <a:xfrm>
              <a:off x="6675119" y="3569017"/>
              <a:ext cx="129540" cy="127634"/>
            </a:xfrm>
            <a:custGeom>
              <a:avLst/>
              <a:gdLst>
                <a:gd name="connsiteX0" fmla="*/ 91440 w 129540"/>
                <a:gd name="connsiteY0" fmla="*/ 79057 h 127634"/>
                <a:gd name="connsiteX1" fmla="*/ 40005 w 129540"/>
                <a:gd name="connsiteY1" fmla="*/ 79057 h 127634"/>
                <a:gd name="connsiteX2" fmla="*/ 65723 w 129540"/>
                <a:gd name="connsiteY2" fmla="*/ 21907 h 127634"/>
                <a:gd name="connsiteX3" fmla="*/ 91440 w 129540"/>
                <a:gd name="connsiteY3" fmla="*/ 79057 h 127634"/>
                <a:gd name="connsiteX4" fmla="*/ 58103 w 129540"/>
                <a:gd name="connsiteY4" fmla="*/ 0 h 127634"/>
                <a:gd name="connsiteX5" fmla="*/ 0 w 129540"/>
                <a:gd name="connsiteY5" fmla="*/ 127635 h 127634"/>
                <a:gd name="connsiteX6" fmla="*/ 18098 w 129540"/>
                <a:gd name="connsiteY6" fmla="*/ 127635 h 127634"/>
                <a:gd name="connsiteX7" fmla="*/ 32385 w 129540"/>
                <a:gd name="connsiteY7" fmla="*/ 95250 h 127634"/>
                <a:gd name="connsiteX8" fmla="*/ 97155 w 129540"/>
                <a:gd name="connsiteY8" fmla="*/ 95250 h 127634"/>
                <a:gd name="connsiteX9" fmla="*/ 111443 w 129540"/>
                <a:gd name="connsiteY9" fmla="*/ 127635 h 127634"/>
                <a:gd name="connsiteX10" fmla="*/ 129540 w 129540"/>
                <a:gd name="connsiteY10" fmla="*/ 127635 h 127634"/>
                <a:gd name="connsiteX11" fmla="*/ 71438 w 129540"/>
                <a:gd name="connsiteY11" fmla="*/ 0 h 127634"/>
                <a:gd name="connsiteX12" fmla="*/ 58103 w 129540"/>
                <a:gd name="connsiteY12" fmla="*/ 0 h 127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9540" h="127634">
                  <a:moveTo>
                    <a:pt x="91440" y="79057"/>
                  </a:moveTo>
                  <a:lnTo>
                    <a:pt x="40005" y="79057"/>
                  </a:lnTo>
                  <a:lnTo>
                    <a:pt x="65723" y="21907"/>
                  </a:lnTo>
                  <a:lnTo>
                    <a:pt x="91440" y="79057"/>
                  </a:lnTo>
                  <a:close/>
                  <a:moveTo>
                    <a:pt x="58103" y="0"/>
                  </a:moveTo>
                  <a:lnTo>
                    <a:pt x="0" y="127635"/>
                  </a:lnTo>
                  <a:lnTo>
                    <a:pt x="18098" y="127635"/>
                  </a:lnTo>
                  <a:lnTo>
                    <a:pt x="32385" y="95250"/>
                  </a:lnTo>
                  <a:lnTo>
                    <a:pt x="97155" y="95250"/>
                  </a:lnTo>
                  <a:lnTo>
                    <a:pt x="111443" y="127635"/>
                  </a:lnTo>
                  <a:lnTo>
                    <a:pt x="129540" y="127635"/>
                  </a:lnTo>
                  <a:lnTo>
                    <a:pt x="71438" y="0"/>
                  </a:lnTo>
                  <a:lnTo>
                    <a:pt x="58103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EDA65E5F-8823-4063-9C00-F3BCB2CB09B0}"/>
                </a:ext>
              </a:extLst>
            </p:cNvPr>
            <p:cNvSpPr/>
            <p:nvPr/>
          </p:nvSpPr>
          <p:spPr>
            <a:xfrm>
              <a:off x="6858000" y="3569969"/>
              <a:ext cx="107632" cy="126682"/>
            </a:xfrm>
            <a:custGeom>
              <a:avLst/>
              <a:gdLst>
                <a:gd name="connsiteX0" fmla="*/ 91440 w 107632"/>
                <a:gd name="connsiteY0" fmla="*/ 96203 h 126682"/>
                <a:gd name="connsiteX1" fmla="*/ 16193 w 107632"/>
                <a:gd name="connsiteY1" fmla="*/ 953 h 126682"/>
                <a:gd name="connsiteX2" fmla="*/ 16193 w 107632"/>
                <a:gd name="connsiteY2" fmla="*/ 0 h 126682"/>
                <a:gd name="connsiteX3" fmla="*/ 0 w 107632"/>
                <a:gd name="connsiteY3" fmla="*/ 0 h 126682"/>
                <a:gd name="connsiteX4" fmla="*/ 0 w 107632"/>
                <a:gd name="connsiteY4" fmla="*/ 126682 h 126682"/>
                <a:gd name="connsiteX5" fmla="*/ 17145 w 107632"/>
                <a:gd name="connsiteY5" fmla="*/ 126682 h 126682"/>
                <a:gd name="connsiteX6" fmla="*/ 17145 w 107632"/>
                <a:gd name="connsiteY6" fmla="*/ 28575 h 126682"/>
                <a:gd name="connsiteX7" fmla="*/ 94297 w 107632"/>
                <a:gd name="connsiteY7" fmla="*/ 126682 h 126682"/>
                <a:gd name="connsiteX8" fmla="*/ 107632 w 107632"/>
                <a:gd name="connsiteY8" fmla="*/ 126682 h 126682"/>
                <a:gd name="connsiteX9" fmla="*/ 107632 w 107632"/>
                <a:gd name="connsiteY9" fmla="*/ 0 h 126682"/>
                <a:gd name="connsiteX10" fmla="*/ 91440 w 107632"/>
                <a:gd name="connsiteY10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632" h="126682">
                  <a:moveTo>
                    <a:pt x="91440" y="96203"/>
                  </a:moveTo>
                  <a:lnTo>
                    <a:pt x="16193" y="953"/>
                  </a:lnTo>
                  <a:lnTo>
                    <a:pt x="16193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17145" y="126682"/>
                  </a:lnTo>
                  <a:lnTo>
                    <a:pt x="17145" y="28575"/>
                  </a:lnTo>
                  <a:lnTo>
                    <a:pt x="94297" y="126682"/>
                  </a:lnTo>
                  <a:lnTo>
                    <a:pt x="107632" y="126682"/>
                  </a:lnTo>
                  <a:lnTo>
                    <a:pt x="107632" y="0"/>
                  </a:lnTo>
                  <a:lnTo>
                    <a:pt x="9144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CCC25FA0-E4BC-4574-8633-01245C9E6668}"/>
                </a:ext>
              </a:extLst>
            </p:cNvPr>
            <p:cNvSpPr/>
            <p:nvPr/>
          </p:nvSpPr>
          <p:spPr>
            <a:xfrm>
              <a:off x="7017067" y="3569017"/>
              <a:ext cx="129539" cy="127634"/>
            </a:xfrm>
            <a:custGeom>
              <a:avLst/>
              <a:gdLst>
                <a:gd name="connsiteX0" fmla="*/ 91440 w 129539"/>
                <a:gd name="connsiteY0" fmla="*/ 79057 h 127634"/>
                <a:gd name="connsiteX1" fmla="*/ 40005 w 129539"/>
                <a:gd name="connsiteY1" fmla="*/ 79057 h 127634"/>
                <a:gd name="connsiteX2" fmla="*/ 65722 w 129539"/>
                <a:gd name="connsiteY2" fmla="*/ 21907 h 127634"/>
                <a:gd name="connsiteX3" fmla="*/ 91440 w 129539"/>
                <a:gd name="connsiteY3" fmla="*/ 79057 h 127634"/>
                <a:gd name="connsiteX4" fmla="*/ 58102 w 129539"/>
                <a:gd name="connsiteY4" fmla="*/ 0 h 127634"/>
                <a:gd name="connsiteX5" fmla="*/ 0 w 129539"/>
                <a:gd name="connsiteY5" fmla="*/ 127635 h 127634"/>
                <a:gd name="connsiteX6" fmla="*/ 18097 w 129539"/>
                <a:gd name="connsiteY6" fmla="*/ 127635 h 127634"/>
                <a:gd name="connsiteX7" fmla="*/ 32385 w 129539"/>
                <a:gd name="connsiteY7" fmla="*/ 95250 h 127634"/>
                <a:gd name="connsiteX8" fmla="*/ 97155 w 129539"/>
                <a:gd name="connsiteY8" fmla="*/ 95250 h 127634"/>
                <a:gd name="connsiteX9" fmla="*/ 111442 w 129539"/>
                <a:gd name="connsiteY9" fmla="*/ 127635 h 127634"/>
                <a:gd name="connsiteX10" fmla="*/ 129540 w 129539"/>
                <a:gd name="connsiteY10" fmla="*/ 127635 h 127634"/>
                <a:gd name="connsiteX11" fmla="*/ 71438 w 129539"/>
                <a:gd name="connsiteY11" fmla="*/ 0 h 127634"/>
                <a:gd name="connsiteX12" fmla="*/ 58102 w 129539"/>
                <a:gd name="connsiteY12" fmla="*/ 0 h 127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9539" h="127634">
                  <a:moveTo>
                    <a:pt x="91440" y="79057"/>
                  </a:moveTo>
                  <a:lnTo>
                    <a:pt x="40005" y="79057"/>
                  </a:lnTo>
                  <a:lnTo>
                    <a:pt x="65722" y="21907"/>
                  </a:lnTo>
                  <a:lnTo>
                    <a:pt x="91440" y="79057"/>
                  </a:lnTo>
                  <a:close/>
                  <a:moveTo>
                    <a:pt x="58102" y="0"/>
                  </a:moveTo>
                  <a:lnTo>
                    <a:pt x="0" y="127635"/>
                  </a:lnTo>
                  <a:lnTo>
                    <a:pt x="18097" y="127635"/>
                  </a:lnTo>
                  <a:lnTo>
                    <a:pt x="32385" y="95250"/>
                  </a:lnTo>
                  <a:lnTo>
                    <a:pt x="97155" y="95250"/>
                  </a:lnTo>
                  <a:lnTo>
                    <a:pt x="111442" y="127635"/>
                  </a:lnTo>
                  <a:lnTo>
                    <a:pt x="129540" y="127635"/>
                  </a:lnTo>
                  <a:lnTo>
                    <a:pt x="71438" y="0"/>
                  </a:lnTo>
                  <a:lnTo>
                    <a:pt x="58102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AAF77037-B72F-4F79-8BD1-4FE2A7053261}"/>
                </a:ext>
              </a:extLst>
            </p:cNvPr>
            <p:cNvSpPr/>
            <p:nvPr/>
          </p:nvSpPr>
          <p:spPr>
            <a:xfrm>
              <a:off x="7195184" y="3569017"/>
              <a:ext cx="116205" cy="131444"/>
            </a:xfrm>
            <a:custGeom>
              <a:avLst/>
              <a:gdLst>
                <a:gd name="connsiteX0" fmla="*/ 60960 w 116205"/>
                <a:gd name="connsiteY0" fmla="*/ 74295 h 131444"/>
                <a:gd name="connsiteX1" fmla="*/ 98108 w 116205"/>
                <a:gd name="connsiteY1" fmla="*/ 74295 h 131444"/>
                <a:gd name="connsiteX2" fmla="*/ 98108 w 116205"/>
                <a:gd name="connsiteY2" fmla="*/ 102870 h 131444"/>
                <a:gd name="connsiteX3" fmla="*/ 83820 w 116205"/>
                <a:gd name="connsiteY3" fmla="*/ 110490 h 131444"/>
                <a:gd name="connsiteX4" fmla="*/ 64770 w 116205"/>
                <a:gd name="connsiteY4" fmla="*/ 114300 h 131444"/>
                <a:gd name="connsiteX5" fmla="*/ 44768 w 116205"/>
                <a:gd name="connsiteY5" fmla="*/ 110490 h 131444"/>
                <a:gd name="connsiteX6" fmla="*/ 29528 w 116205"/>
                <a:gd name="connsiteY6" fmla="*/ 100013 h 131444"/>
                <a:gd name="connsiteX7" fmla="*/ 20003 w 116205"/>
                <a:gd name="connsiteY7" fmla="*/ 84772 h 131444"/>
                <a:gd name="connsiteX8" fmla="*/ 16193 w 116205"/>
                <a:gd name="connsiteY8" fmla="*/ 64770 h 131444"/>
                <a:gd name="connsiteX9" fmla="*/ 20003 w 116205"/>
                <a:gd name="connsiteY9" fmla="*/ 45720 h 131444"/>
                <a:gd name="connsiteX10" fmla="*/ 29528 w 116205"/>
                <a:gd name="connsiteY10" fmla="*/ 30480 h 131444"/>
                <a:gd name="connsiteX11" fmla="*/ 43815 w 116205"/>
                <a:gd name="connsiteY11" fmla="*/ 20002 h 131444"/>
                <a:gd name="connsiteX12" fmla="*/ 61913 w 116205"/>
                <a:gd name="connsiteY12" fmla="*/ 16193 h 131444"/>
                <a:gd name="connsiteX13" fmla="*/ 73343 w 116205"/>
                <a:gd name="connsiteY13" fmla="*/ 17145 h 131444"/>
                <a:gd name="connsiteX14" fmla="*/ 82868 w 116205"/>
                <a:gd name="connsiteY14" fmla="*/ 20002 h 131444"/>
                <a:gd name="connsiteX15" fmla="*/ 91440 w 116205"/>
                <a:gd name="connsiteY15" fmla="*/ 23813 h 131444"/>
                <a:gd name="connsiteX16" fmla="*/ 99060 w 116205"/>
                <a:gd name="connsiteY16" fmla="*/ 29527 h 131444"/>
                <a:gd name="connsiteX17" fmla="*/ 100013 w 116205"/>
                <a:gd name="connsiteY17" fmla="*/ 30480 h 131444"/>
                <a:gd name="connsiteX18" fmla="*/ 111443 w 116205"/>
                <a:gd name="connsiteY18" fmla="*/ 17145 h 131444"/>
                <a:gd name="connsiteX19" fmla="*/ 110490 w 116205"/>
                <a:gd name="connsiteY19" fmla="*/ 16193 h 131444"/>
                <a:gd name="connsiteX20" fmla="*/ 100965 w 116205"/>
                <a:gd name="connsiteY20" fmla="*/ 9525 h 131444"/>
                <a:gd name="connsiteX21" fmla="*/ 90488 w 116205"/>
                <a:gd name="connsiteY21" fmla="*/ 3810 h 131444"/>
                <a:gd name="connsiteX22" fmla="*/ 78105 w 116205"/>
                <a:gd name="connsiteY22" fmla="*/ 952 h 131444"/>
                <a:gd name="connsiteX23" fmla="*/ 63818 w 116205"/>
                <a:gd name="connsiteY23" fmla="*/ 0 h 131444"/>
                <a:gd name="connsiteX24" fmla="*/ 38100 w 116205"/>
                <a:gd name="connsiteY24" fmla="*/ 5715 h 131444"/>
                <a:gd name="connsiteX25" fmla="*/ 18097 w 116205"/>
                <a:gd name="connsiteY25" fmla="*/ 20002 h 131444"/>
                <a:gd name="connsiteX26" fmla="*/ 4763 w 116205"/>
                <a:gd name="connsiteY26" fmla="*/ 40957 h 131444"/>
                <a:gd name="connsiteX27" fmla="*/ 0 w 116205"/>
                <a:gd name="connsiteY27" fmla="*/ 65722 h 131444"/>
                <a:gd name="connsiteX28" fmla="*/ 4763 w 116205"/>
                <a:gd name="connsiteY28" fmla="*/ 91440 h 131444"/>
                <a:gd name="connsiteX29" fmla="*/ 18097 w 116205"/>
                <a:gd name="connsiteY29" fmla="*/ 112395 h 131444"/>
                <a:gd name="connsiteX30" fmla="*/ 38100 w 116205"/>
                <a:gd name="connsiteY30" fmla="*/ 126682 h 131444"/>
                <a:gd name="connsiteX31" fmla="*/ 64770 w 116205"/>
                <a:gd name="connsiteY31" fmla="*/ 131445 h 131444"/>
                <a:gd name="connsiteX32" fmla="*/ 93345 w 116205"/>
                <a:gd name="connsiteY32" fmla="*/ 125730 h 131444"/>
                <a:gd name="connsiteX33" fmla="*/ 115253 w 116205"/>
                <a:gd name="connsiteY33" fmla="*/ 112395 h 131444"/>
                <a:gd name="connsiteX34" fmla="*/ 116205 w 116205"/>
                <a:gd name="connsiteY34" fmla="*/ 111443 h 131444"/>
                <a:gd name="connsiteX35" fmla="*/ 116205 w 116205"/>
                <a:gd name="connsiteY35" fmla="*/ 60007 h 131444"/>
                <a:gd name="connsiteX36" fmla="*/ 61913 w 116205"/>
                <a:gd name="connsiteY36" fmla="*/ 60007 h 131444"/>
                <a:gd name="connsiteX37" fmla="*/ 61913 w 116205"/>
                <a:gd name="connsiteY37" fmla="*/ 74295 h 131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16205" h="131444">
                  <a:moveTo>
                    <a:pt x="60960" y="74295"/>
                  </a:moveTo>
                  <a:lnTo>
                    <a:pt x="98108" y="74295"/>
                  </a:lnTo>
                  <a:lnTo>
                    <a:pt x="98108" y="102870"/>
                  </a:lnTo>
                  <a:cubicBezTo>
                    <a:pt x="94297" y="105727"/>
                    <a:pt x="89535" y="108585"/>
                    <a:pt x="83820" y="110490"/>
                  </a:cubicBezTo>
                  <a:cubicBezTo>
                    <a:pt x="78105" y="112395"/>
                    <a:pt x="71438" y="114300"/>
                    <a:pt x="64770" y="114300"/>
                  </a:cubicBezTo>
                  <a:cubicBezTo>
                    <a:pt x="57150" y="114300"/>
                    <a:pt x="50483" y="113347"/>
                    <a:pt x="44768" y="110490"/>
                  </a:cubicBezTo>
                  <a:cubicBezTo>
                    <a:pt x="39053" y="107632"/>
                    <a:pt x="34290" y="104775"/>
                    <a:pt x="29528" y="100013"/>
                  </a:cubicBezTo>
                  <a:cubicBezTo>
                    <a:pt x="25718" y="95250"/>
                    <a:pt x="21908" y="90488"/>
                    <a:pt x="20003" y="84772"/>
                  </a:cubicBezTo>
                  <a:cubicBezTo>
                    <a:pt x="18097" y="79057"/>
                    <a:pt x="16193" y="72390"/>
                    <a:pt x="16193" y="64770"/>
                  </a:cubicBezTo>
                  <a:cubicBezTo>
                    <a:pt x="16193" y="58102"/>
                    <a:pt x="17145" y="51435"/>
                    <a:pt x="20003" y="45720"/>
                  </a:cubicBezTo>
                  <a:cubicBezTo>
                    <a:pt x="21908" y="40005"/>
                    <a:pt x="25718" y="34290"/>
                    <a:pt x="29528" y="30480"/>
                  </a:cubicBezTo>
                  <a:cubicBezTo>
                    <a:pt x="33338" y="25718"/>
                    <a:pt x="38100" y="22860"/>
                    <a:pt x="43815" y="20002"/>
                  </a:cubicBezTo>
                  <a:cubicBezTo>
                    <a:pt x="49530" y="17145"/>
                    <a:pt x="55245" y="16193"/>
                    <a:pt x="61913" y="16193"/>
                  </a:cubicBezTo>
                  <a:cubicBezTo>
                    <a:pt x="65722" y="16193"/>
                    <a:pt x="70485" y="16193"/>
                    <a:pt x="73343" y="17145"/>
                  </a:cubicBezTo>
                  <a:cubicBezTo>
                    <a:pt x="77153" y="18097"/>
                    <a:pt x="80010" y="19050"/>
                    <a:pt x="82868" y="20002"/>
                  </a:cubicBezTo>
                  <a:cubicBezTo>
                    <a:pt x="85725" y="20955"/>
                    <a:pt x="88583" y="22860"/>
                    <a:pt x="91440" y="23813"/>
                  </a:cubicBezTo>
                  <a:cubicBezTo>
                    <a:pt x="94297" y="25718"/>
                    <a:pt x="96203" y="27622"/>
                    <a:pt x="99060" y="29527"/>
                  </a:cubicBezTo>
                  <a:lnTo>
                    <a:pt x="100013" y="30480"/>
                  </a:lnTo>
                  <a:lnTo>
                    <a:pt x="111443" y="17145"/>
                  </a:lnTo>
                  <a:lnTo>
                    <a:pt x="110490" y="16193"/>
                  </a:lnTo>
                  <a:cubicBezTo>
                    <a:pt x="107633" y="13335"/>
                    <a:pt x="103822" y="11430"/>
                    <a:pt x="100965" y="9525"/>
                  </a:cubicBezTo>
                  <a:cubicBezTo>
                    <a:pt x="98108" y="7620"/>
                    <a:pt x="94297" y="5715"/>
                    <a:pt x="90488" y="3810"/>
                  </a:cubicBezTo>
                  <a:cubicBezTo>
                    <a:pt x="86678" y="1905"/>
                    <a:pt x="82868" y="952"/>
                    <a:pt x="78105" y="952"/>
                  </a:cubicBezTo>
                  <a:cubicBezTo>
                    <a:pt x="73343" y="0"/>
                    <a:pt x="68580" y="0"/>
                    <a:pt x="63818" y="0"/>
                  </a:cubicBezTo>
                  <a:cubicBezTo>
                    <a:pt x="54293" y="0"/>
                    <a:pt x="45720" y="1905"/>
                    <a:pt x="38100" y="5715"/>
                  </a:cubicBezTo>
                  <a:cubicBezTo>
                    <a:pt x="30480" y="9525"/>
                    <a:pt x="23813" y="14288"/>
                    <a:pt x="18097" y="20002"/>
                  </a:cubicBezTo>
                  <a:cubicBezTo>
                    <a:pt x="12383" y="25718"/>
                    <a:pt x="8572" y="33338"/>
                    <a:pt x="4763" y="40957"/>
                  </a:cubicBezTo>
                  <a:cubicBezTo>
                    <a:pt x="1905" y="48577"/>
                    <a:pt x="0" y="57150"/>
                    <a:pt x="0" y="65722"/>
                  </a:cubicBezTo>
                  <a:cubicBezTo>
                    <a:pt x="0" y="74295"/>
                    <a:pt x="1905" y="82868"/>
                    <a:pt x="4763" y="91440"/>
                  </a:cubicBezTo>
                  <a:cubicBezTo>
                    <a:pt x="7620" y="99060"/>
                    <a:pt x="12383" y="106680"/>
                    <a:pt x="18097" y="112395"/>
                  </a:cubicBezTo>
                  <a:cubicBezTo>
                    <a:pt x="23813" y="118110"/>
                    <a:pt x="30480" y="122872"/>
                    <a:pt x="38100" y="126682"/>
                  </a:cubicBezTo>
                  <a:cubicBezTo>
                    <a:pt x="45720" y="130493"/>
                    <a:pt x="55245" y="131445"/>
                    <a:pt x="64770" y="131445"/>
                  </a:cubicBezTo>
                  <a:cubicBezTo>
                    <a:pt x="75247" y="131445"/>
                    <a:pt x="84772" y="129540"/>
                    <a:pt x="93345" y="125730"/>
                  </a:cubicBezTo>
                  <a:cubicBezTo>
                    <a:pt x="101918" y="121920"/>
                    <a:pt x="109538" y="117157"/>
                    <a:pt x="115253" y="112395"/>
                  </a:cubicBezTo>
                  <a:lnTo>
                    <a:pt x="116205" y="111443"/>
                  </a:lnTo>
                  <a:lnTo>
                    <a:pt x="116205" y="60007"/>
                  </a:lnTo>
                  <a:lnTo>
                    <a:pt x="61913" y="60007"/>
                  </a:lnTo>
                  <a:lnTo>
                    <a:pt x="61913" y="7429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0984C1FD-1E71-417A-B7D7-6EBDEC1AD295}"/>
                </a:ext>
              </a:extLst>
            </p:cNvPr>
            <p:cNvSpPr/>
            <p:nvPr/>
          </p:nvSpPr>
          <p:spPr>
            <a:xfrm>
              <a:off x="7370444" y="3569969"/>
              <a:ext cx="93345" cy="126682"/>
            </a:xfrm>
            <a:custGeom>
              <a:avLst/>
              <a:gdLst>
                <a:gd name="connsiteX0" fmla="*/ 17145 w 93345"/>
                <a:gd name="connsiteY0" fmla="*/ 70485 h 126682"/>
                <a:gd name="connsiteX1" fmla="*/ 84773 w 93345"/>
                <a:gd name="connsiteY1" fmla="*/ 70485 h 126682"/>
                <a:gd name="connsiteX2" fmla="*/ 84773 w 93345"/>
                <a:gd name="connsiteY2" fmla="*/ 55245 h 126682"/>
                <a:gd name="connsiteX3" fmla="*/ 17145 w 93345"/>
                <a:gd name="connsiteY3" fmla="*/ 55245 h 126682"/>
                <a:gd name="connsiteX4" fmla="*/ 17145 w 93345"/>
                <a:gd name="connsiteY4" fmla="*/ 16193 h 126682"/>
                <a:gd name="connsiteX5" fmla="*/ 92393 w 93345"/>
                <a:gd name="connsiteY5" fmla="*/ 16193 h 126682"/>
                <a:gd name="connsiteX6" fmla="*/ 92393 w 93345"/>
                <a:gd name="connsiteY6" fmla="*/ 0 h 126682"/>
                <a:gd name="connsiteX7" fmla="*/ 0 w 93345"/>
                <a:gd name="connsiteY7" fmla="*/ 0 h 126682"/>
                <a:gd name="connsiteX8" fmla="*/ 0 w 93345"/>
                <a:gd name="connsiteY8" fmla="*/ 126682 h 126682"/>
                <a:gd name="connsiteX9" fmla="*/ 93345 w 93345"/>
                <a:gd name="connsiteY9" fmla="*/ 126682 h 126682"/>
                <a:gd name="connsiteX10" fmla="*/ 93345 w 93345"/>
                <a:gd name="connsiteY10" fmla="*/ 111443 h 126682"/>
                <a:gd name="connsiteX11" fmla="*/ 17145 w 93345"/>
                <a:gd name="connsiteY11" fmla="*/ 111443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3345" h="126682">
                  <a:moveTo>
                    <a:pt x="17145" y="70485"/>
                  </a:moveTo>
                  <a:lnTo>
                    <a:pt x="84773" y="70485"/>
                  </a:lnTo>
                  <a:lnTo>
                    <a:pt x="84773" y="55245"/>
                  </a:lnTo>
                  <a:lnTo>
                    <a:pt x="17145" y="55245"/>
                  </a:lnTo>
                  <a:lnTo>
                    <a:pt x="17145" y="16193"/>
                  </a:lnTo>
                  <a:lnTo>
                    <a:pt x="92393" y="16193"/>
                  </a:lnTo>
                  <a:lnTo>
                    <a:pt x="92393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93345" y="126682"/>
                  </a:lnTo>
                  <a:lnTo>
                    <a:pt x="93345" y="111443"/>
                  </a:lnTo>
                  <a:lnTo>
                    <a:pt x="17145" y="11144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B74B8F34-A901-41E4-A27E-A62853A0B844}"/>
                </a:ext>
              </a:extLst>
            </p:cNvPr>
            <p:cNvSpPr/>
            <p:nvPr/>
          </p:nvSpPr>
          <p:spPr>
            <a:xfrm>
              <a:off x="7519987" y="3569969"/>
              <a:ext cx="121919" cy="126682"/>
            </a:xfrm>
            <a:custGeom>
              <a:avLst/>
              <a:gdLst>
                <a:gd name="connsiteX0" fmla="*/ 60960 w 121919"/>
                <a:gd name="connsiteY0" fmla="*/ 66675 h 126682"/>
                <a:gd name="connsiteX1" fmla="*/ 17145 w 121919"/>
                <a:gd name="connsiteY1" fmla="*/ 0 h 126682"/>
                <a:gd name="connsiteX2" fmla="*/ 0 w 121919"/>
                <a:gd name="connsiteY2" fmla="*/ 0 h 126682"/>
                <a:gd name="connsiteX3" fmla="*/ 0 w 121919"/>
                <a:gd name="connsiteY3" fmla="*/ 126682 h 126682"/>
                <a:gd name="connsiteX4" fmla="*/ 17145 w 121919"/>
                <a:gd name="connsiteY4" fmla="*/ 126682 h 126682"/>
                <a:gd name="connsiteX5" fmla="*/ 17145 w 121919"/>
                <a:gd name="connsiteY5" fmla="*/ 30480 h 126682"/>
                <a:gd name="connsiteX6" fmla="*/ 59055 w 121919"/>
                <a:gd name="connsiteY6" fmla="*/ 92393 h 126682"/>
                <a:gd name="connsiteX7" fmla="*/ 59055 w 121919"/>
                <a:gd name="connsiteY7" fmla="*/ 93345 h 126682"/>
                <a:gd name="connsiteX8" fmla="*/ 61913 w 121919"/>
                <a:gd name="connsiteY8" fmla="*/ 93345 h 126682"/>
                <a:gd name="connsiteX9" fmla="*/ 104775 w 121919"/>
                <a:gd name="connsiteY9" fmla="*/ 30480 h 126682"/>
                <a:gd name="connsiteX10" fmla="*/ 104775 w 121919"/>
                <a:gd name="connsiteY10" fmla="*/ 126682 h 126682"/>
                <a:gd name="connsiteX11" fmla="*/ 121920 w 121919"/>
                <a:gd name="connsiteY11" fmla="*/ 126682 h 126682"/>
                <a:gd name="connsiteX12" fmla="*/ 121920 w 121919"/>
                <a:gd name="connsiteY12" fmla="*/ 0 h 126682"/>
                <a:gd name="connsiteX13" fmla="*/ 104775 w 121919"/>
                <a:gd name="connsiteY13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1919" h="126682">
                  <a:moveTo>
                    <a:pt x="60960" y="66675"/>
                  </a:moveTo>
                  <a:lnTo>
                    <a:pt x="17145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17145" y="126682"/>
                  </a:lnTo>
                  <a:lnTo>
                    <a:pt x="17145" y="30480"/>
                  </a:lnTo>
                  <a:lnTo>
                    <a:pt x="59055" y="92393"/>
                  </a:lnTo>
                  <a:lnTo>
                    <a:pt x="59055" y="93345"/>
                  </a:lnTo>
                  <a:lnTo>
                    <a:pt x="61913" y="93345"/>
                  </a:lnTo>
                  <a:lnTo>
                    <a:pt x="104775" y="30480"/>
                  </a:lnTo>
                  <a:lnTo>
                    <a:pt x="104775" y="126682"/>
                  </a:lnTo>
                  <a:lnTo>
                    <a:pt x="121920" y="126682"/>
                  </a:lnTo>
                  <a:lnTo>
                    <a:pt x="121920" y="0"/>
                  </a:lnTo>
                  <a:lnTo>
                    <a:pt x="104775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ACBAB694-FC25-4357-B87E-E53E23C52B64}"/>
                </a:ext>
              </a:extLst>
            </p:cNvPr>
            <p:cNvSpPr/>
            <p:nvPr/>
          </p:nvSpPr>
          <p:spPr>
            <a:xfrm>
              <a:off x="7704772" y="3569969"/>
              <a:ext cx="93345" cy="126682"/>
            </a:xfrm>
            <a:custGeom>
              <a:avLst/>
              <a:gdLst>
                <a:gd name="connsiteX0" fmla="*/ 17145 w 93345"/>
                <a:gd name="connsiteY0" fmla="*/ 70485 h 126682"/>
                <a:gd name="connsiteX1" fmla="*/ 84772 w 93345"/>
                <a:gd name="connsiteY1" fmla="*/ 70485 h 126682"/>
                <a:gd name="connsiteX2" fmla="*/ 84772 w 93345"/>
                <a:gd name="connsiteY2" fmla="*/ 55245 h 126682"/>
                <a:gd name="connsiteX3" fmla="*/ 17145 w 93345"/>
                <a:gd name="connsiteY3" fmla="*/ 55245 h 126682"/>
                <a:gd name="connsiteX4" fmla="*/ 17145 w 93345"/>
                <a:gd name="connsiteY4" fmla="*/ 16193 h 126682"/>
                <a:gd name="connsiteX5" fmla="*/ 92393 w 93345"/>
                <a:gd name="connsiteY5" fmla="*/ 16193 h 126682"/>
                <a:gd name="connsiteX6" fmla="*/ 92393 w 93345"/>
                <a:gd name="connsiteY6" fmla="*/ 0 h 126682"/>
                <a:gd name="connsiteX7" fmla="*/ 0 w 93345"/>
                <a:gd name="connsiteY7" fmla="*/ 0 h 126682"/>
                <a:gd name="connsiteX8" fmla="*/ 0 w 93345"/>
                <a:gd name="connsiteY8" fmla="*/ 126682 h 126682"/>
                <a:gd name="connsiteX9" fmla="*/ 93345 w 93345"/>
                <a:gd name="connsiteY9" fmla="*/ 126682 h 126682"/>
                <a:gd name="connsiteX10" fmla="*/ 93345 w 93345"/>
                <a:gd name="connsiteY10" fmla="*/ 111443 h 126682"/>
                <a:gd name="connsiteX11" fmla="*/ 17145 w 93345"/>
                <a:gd name="connsiteY11" fmla="*/ 111443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3345" h="126682">
                  <a:moveTo>
                    <a:pt x="17145" y="70485"/>
                  </a:moveTo>
                  <a:lnTo>
                    <a:pt x="84772" y="70485"/>
                  </a:lnTo>
                  <a:lnTo>
                    <a:pt x="84772" y="55245"/>
                  </a:lnTo>
                  <a:lnTo>
                    <a:pt x="17145" y="55245"/>
                  </a:lnTo>
                  <a:lnTo>
                    <a:pt x="17145" y="16193"/>
                  </a:lnTo>
                  <a:lnTo>
                    <a:pt x="92393" y="16193"/>
                  </a:lnTo>
                  <a:lnTo>
                    <a:pt x="92393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93345" y="126682"/>
                  </a:lnTo>
                  <a:lnTo>
                    <a:pt x="93345" y="111443"/>
                  </a:lnTo>
                  <a:lnTo>
                    <a:pt x="17145" y="11144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FB2AAF05-6143-4698-93F1-9D7CEEF95490}"/>
                </a:ext>
              </a:extLst>
            </p:cNvPr>
            <p:cNvSpPr/>
            <p:nvPr/>
          </p:nvSpPr>
          <p:spPr>
            <a:xfrm>
              <a:off x="7854315" y="3569969"/>
              <a:ext cx="107632" cy="126682"/>
            </a:xfrm>
            <a:custGeom>
              <a:avLst/>
              <a:gdLst>
                <a:gd name="connsiteX0" fmla="*/ 91440 w 107632"/>
                <a:gd name="connsiteY0" fmla="*/ 96203 h 126682"/>
                <a:gd name="connsiteX1" fmla="*/ 16192 w 107632"/>
                <a:gd name="connsiteY1" fmla="*/ 953 h 126682"/>
                <a:gd name="connsiteX2" fmla="*/ 16192 w 107632"/>
                <a:gd name="connsiteY2" fmla="*/ 0 h 126682"/>
                <a:gd name="connsiteX3" fmla="*/ 0 w 107632"/>
                <a:gd name="connsiteY3" fmla="*/ 0 h 126682"/>
                <a:gd name="connsiteX4" fmla="*/ 0 w 107632"/>
                <a:gd name="connsiteY4" fmla="*/ 126682 h 126682"/>
                <a:gd name="connsiteX5" fmla="*/ 17145 w 107632"/>
                <a:gd name="connsiteY5" fmla="*/ 126682 h 126682"/>
                <a:gd name="connsiteX6" fmla="*/ 17145 w 107632"/>
                <a:gd name="connsiteY6" fmla="*/ 28575 h 126682"/>
                <a:gd name="connsiteX7" fmla="*/ 94297 w 107632"/>
                <a:gd name="connsiteY7" fmla="*/ 126682 h 126682"/>
                <a:gd name="connsiteX8" fmla="*/ 107632 w 107632"/>
                <a:gd name="connsiteY8" fmla="*/ 126682 h 126682"/>
                <a:gd name="connsiteX9" fmla="*/ 107632 w 107632"/>
                <a:gd name="connsiteY9" fmla="*/ 0 h 126682"/>
                <a:gd name="connsiteX10" fmla="*/ 91440 w 107632"/>
                <a:gd name="connsiteY10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632" h="126682">
                  <a:moveTo>
                    <a:pt x="91440" y="96203"/>
                  </a:moveTo>
                  <a:lnTo>
                    <a:pt x="16192" y="953"/>
                  </a:lnTo>
                  <a:lnTo>
                    <a:pt x="16192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17145" y="126682"/>
                  </a:lnTo>
                  <a:lnTo>
                    <a:pt x="17145" y="28575"/>
                  </a:lnTo>
                  <a:lnTo>
                    <a:pt x="94297" y="126682"/>
                  </a:lnTo>
                  <a:lnTo>
                    <a:pt x="107632" y="126682"/>
                  </a:lnTo>
                  <a:lnTo>
                    <a:pt x="107632" y="0"/>
                  </a:lnTo>
                  <a:lnTo>
                    <a:pt x="9144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2ED0B70A-8D0D-4278-916C-09A703764C15}"/>
                </a:ext>
              </a:extLst>
            </p:cNvPr>
            <p:cNvSpPr/>
            <p:nvPr/>
          </p:nvSpPr>
          <p:spPr>
            <a:xfrm>
              <a:off x="8017192" y="3569969"/>
              <a:ext cx="100012" cy="126682"/>
            </a:xfrm>
            <a:custGeom>
              <a:avLst/>
              <a:gdLst>
                <a:gd name="connsiteX0" fmla="*/ 0 w 100012"/>
                <a:gd name="connsiteY0" fmla="*/ 0 h 126682"/>
                <a:gd name="connsiteX1" fmla="*/ 0 w 100012"/>
                <a:gd name="connsiteY1" fmla="*/ 16193 h 126682"/>
                <a:gd name="connsiteX2" fmla="*/ 40957 w 100012"/>
                <a:gd name="connsiteY2" fmla="*/ 16193 h 126682"/>
                <a:gd name="connsiteX3" fmla="*/ 40957 w 100012"/>
                <a:gd name="connsiteY3" fmla="*/ 126682 h 126682"/>
                <a:gd name="connsiteX4" fmla="*/ 58102 w 100012"/>
                <a:gd name="connsiteY4" fmla="*/ 126682 h 126682"/>
                <a:gd name="connsiteX5" fmla="*/ 58102 w 100012"/>
                <a:gd name="connsiteY5" fmla="*/ 16193 h 126682"/>
                <a:gd name="connsiteX6" fmla="*/ 100013 w 100012"/>
                <a:gd name="connsiteY6" fmla="*/ 16193 h 126682"/>
                <a:gd name="connsiteX7" fmla="*/ 100013 w 100012"/>
                <a:gd name="connsiteY7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012" h="126682">
                  <a:moveTo>
                    <a:pt x="0" y="0"/>
                  </a:moveTo>
                  <a:lnTo>
                    <a:pt x="0" y="16193"/>
                  </a:lnTo>
                  <a:lnTo>
                    <a:pt x="40957" y="16193"/>
                  </a:lnTo>
                  <a:lnTo>
                    <a:pt x="40957" y="126682"/>
                  </a:lnTo>
                  <a:lnTo>
                    <a:pt x="58102" y="126682"/>
                  </a:lnTo>
                  <a:lnTo>
                    <a:pt x="58102" y="16193"/>
                  </a:lnTo>
                  <a:lnTo>
                    <a:pt x="100013" y="16193"/>
                  </a:lnTo>
                  <a:lnTo>
                    <a:pt x="100013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11A4758E-357D-4788-9F92-8C8726B4E8B3}"/>
                </a:ext>
              </a:extLst>
            </p:cNvPr>
            <p:cNvSpPr/>
            <p:nvPr/>
          </p:nvSpPr>
          <p:spPr>
            <a:xfrm>
              <a:off x="4057650" y="3162299"/>
              <a:ext cx="534352" cy="534352"/>
            </a:xfrm>
            <a:custGeom>
              <a:avLst/>
              <a:gdLst>
                <a:gd name="connsiteX0" fmla="*/ 41910 w 534352"/>
                <a:gd name="connsiteY0" fmla="*/ 493395 h 534352"/>
                <a:gd name="connsiteX1" fmla="*/ 41910 w 534352"/>
                <a:gd name="connsiteY1" fmla="*/ 41910 h 534352"/>
                <a:gd name="connsiteX2" fmla="*/ 492443 w 534352"/>
                <a:gd name="connsiteY2" fmla="*/ 41910 h 534352"/>
                <a:gd name="connsiteX3" fmla="*/ 492443 w 534352"/>
                <a:gd name="connsiteY3" fmla="*/ 367665 h 534352"/>
                <a:gd name="connsiteX4" fmla="*/ 534353 w 534352"/>
                <a:gd name="connsiteY4" fmla="*/ 367665 h 534352"/>
                <a:gd name="connsiteX5" fmla="*/ 534353 w 534352"/>
                <a:gd name="connsiteY5" fmla="*/ 0 h 534352"/>
                <a:gd name="connsiteX6" fmla="*/ 0 w 534352"/>
                <a:gd name="connsiteY6" fmla="*/ 0 h 534352"/>
                <a:gd name="connsiteX7" fmla="*/ 0 w 534352"/>
                <a:gd name="connsiteY7" fmla="*/ 534353 h 534352"/>
                <a:gd name="connsiteX8" fmla="*/ 534353 w 534352"/>
                <a:gd name="connsiteY8" fmla="*/ 534353 h 534352"/>
                <a:gd name="connsiteX9" fmla="*/ 534353 w 534352"/>
                <a:gd name="connsiteY9" fmla="*/ 493395 h 53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4352" h="534352">
                  <a:moveTo>
                    <a:pt x="41910" y="493395"/>
                  </a:moveTo>
                  <a:lnTo>
                    <a:pt x="41910" y="41910"/>
                  </a:lnTo>
                  <a:lnTo>
                    <a:pt x="492443" y="41910"/>
                  </a:lnTo>
                  <a:lnTo>
                    <a:pt x="492443" y="367665"/>
                  </a:lnTo>
                  <a:lnTo>
                    <a:pt x="534353" y="367665"/>
                  </a:lnTo>
                  <a:lnTo>
                    <a:pt x="534353" y="0"/>
                  </a:lnTo>
                  <a:lnTo>
                    <a:pt x="0" y="0"/>
                  </a:lnTo>
                  <a:lnTo>
                    <a:pt x="0" y="534353"/>
                  </a:lnTo>
                  <a:lnTo>
                    <a:pt x="534353" y="534353"/>
                  </a:lnTo>
                  <a:lnTo>
                    <a:pt x="534353" y="49339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111BCB3A-1C79-4DFC-A012-1F9492232E06}"/>
                </a:ext>
              </a:extLst>
            </p:cNvPr>
            <p:cNvSpPr/>
            <p:nvPr/>
          </p:nvSpPr>
          <p:spPr>
            <a:xfrm>
              <a:off x="4550092" y="3570922"/>
              <a:ext cx="41909" cy="41909"/>
            </a:xfrm>
            <a:custGeom>
              <a:avLst/>
              <a:gdLst>
                <a:gd name="connsiteX0" fmla="*/ 0 w 41909"/>
                <a:gd name="connsiteY0" fmla="*/ 0 h 41909"/>
                <a:gd name="connsiteX1" fmla="*/ 41910 w 41909"/>
                <a:gd name="connsiteY1" fmla="*/ 0 h 41909"/>
                <a:gd name="connsiteX2" fmla="*/ 41910 w 41909"/>
                <a:gd name="connsiteY2" fmla="*/ 41910 h 41909"/>
                <a:gd name="connsiteX3" fmla="*/ 0 w 41909"/>
                <a:gd name="connsiteY3" fmla="*/ 41910 h 41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909" h="41909">
                  <a:moveTo>
                    <a:pt x="0" y="0"/>
                  </a:moveTo>
                  <a:lnTo>
                    <a:pt x="41910" y="0"/>
                  </a:lnTo>
                  <a:lnTo>
                    <a:pt x="41910" y="41910"/>
                  </a:lnTo>
                  <a:lnTo>
                    <a:pt x="0" y="4191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EA41B340-8067-48AA-9249-7138474AEFC8}"/>
                </a:ext>
              </a:extLst>
            </p:cNvPr>
            <p:cNvSpPr/>
            <p:nvPr/>
          </p:nvSpPr>
          <p:spPr>
            <a:xfrm>
              <a:off x="6502717" y="3569969"/>
              <a:ext cx="120967" cy="126682"/>
            </a:xfrm>
            <a:custGeom>
              <a:avLst/>
              <a:gdLst>
                <a:gd name="connsiteX0" fmla="*/ 60960 w 120967"/>
                <a:gd name="connsiteY0" fmla="*/ 66675 h 126682"/>
                <a:gd name="connsiteX1" fmla="*/ 16192 w 120967"/>
                <a:gd name="connsiteY1" fmla="*/ 0 h 126682"/>
                <a:gd name="connsiteX2" fmla="*/ 0 w 120967"/>
                <a:gd name="connsiteY2" fmla="*/ 0 h 126682"/>
                <a:gd name="connsiteX3" fmla="*/ 0 w 120967"/>
                <a:gd name="connsiteY3" fmla="*/ 126682 h 126682"/>
                <a:gd name="connsiteX4" fmla="*/ 17145 w 120967"/>
                <a:gd name="connsiteY4" fmla="*/ 126682 h 126682"/>
                <a:gd name="connsiteX5" fmla="*/ 17145 w 120967"/>
                <a:gd name="connsiteY5" fmla="*/ 30480 h 126682"/>
                <a:gd name="connsiteX6" fmla="*/ 60007 w 120967"/>
                <a:gd name="connsiteY6" fmla="*/ 94298 h 126682"/>
                <a:gd name="connsiteX7" fmla="*/ 61913 w 120967"/>
                <a:gd name="connsiteY7" fmla="*/ 93345 h 126682"/>
                <a:gd name="connsiteX8" fmla="*/ 103822 w 120967"/>
                <a:gd name="connsiteY8" fmla="*/ 30480 h 126682"/>
                <a:gd name="connsiteX9" fmla="*/ 103822 w 120967"/>
                <a:gd name="connsiteY9" fmla="*/ 126682 h 126682"/>
                <a:gd name="connsiteX10" fmla="*/ 120967 w 120967"/>
                <a:gd name="connsiteY10" fmla="*/ 126682 h 126682"/>
                <a:gd name="connsiteX11" fmla="*/ 120967 w 120967"/>
                <a:gd name="connsiteY11" fmla="*/ 0 h 126682"/>
                <a:gd name="connsiteX12" fmla="*/ 104775 w 120967"/>
                <a:gd name="connsiteY12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0967" h="126682">
                  <a:moveTo>
                    <a:pt x="60960" y="66675"/>
                  </a:moveTo>
                  <a:lnTo>
                    <a:pt x="16192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17145" y="126682"/>
                  </a:lnTo>
                  <a:lnTo>
                    <a:pt x="17145" y="30480"/>
                  </a:lnTo>
                  <a:lnTo>
                    <a:pt x="60007" y="94298"/>
                  </a:lnTo>
                  <a:lnTo>
                    <a:pt x="61913" y="93345"/>
                  </a:lnTo>
                  <a:lnTo>
                    <a:pt x="103822" y="30480"/>
                  </a:lnTo>
                  <a:lnTo>
                    <a:pt x="103822" y="126682"/>
                  </a:lnTo>
                  <a:lnTo>
                    <a:pt x="120967" y="126682"/>
                  </a:lnTo>
                  <a:lnTo>
                    <a:pt x="120967" y="0"/>
                  </a:lnTo>
                  <a:lnTo>
                    <a:pt x="104775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87443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4F1713-2D4C-2B4D-80A9-C06D8869CB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883900" y="6510135"/>
            <a:ext cx="749300" cy="190502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r">
              <a:defRPr sz="900" b="0" i="0">
                <a:solidFill>
                  <a:schemeClr val="accent1"/>
                </a:solidFill>
                <a:latin typeface="+mj-lt"/>
                <a:ea typeface="Noto Sans" panose="020B0502040504020204" pitchFamily="34"/>
                <a:cs typeface="Noto Sans" panose="020B0502040504020204" pitchFamily="34"/>
              </a:defRPr>
            </a:lvl1pPr>
          </a:lstStyle>
          <a:p>
            <a:fld id="{170EF0C3-1A34-42B8-9805-F70397884725}" type="datetime1">
              <a:rPr lang="en-US" smtClean="0"/>
              <a:t>11/9/2022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5E3052-2FCF-F048-BEF5-8C069368B0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27300" y="6510135"/>
            <a:ext cx="8162925" cy="1905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900" b="0" i="0" cap="all" baseline="0">
                <a:solidFill>
                  <a:schemeClr val="accent1"/>
                </a:solidFill>
                <a:latin typeface="+mj-lt"/>
                <a:ea typeface="Noto Sans" panose="020B0502040504020204" pitchFamily="34"/>
                <a:cs typeface="Noto Sans" panose="020B0502040504020204" pitchFamily="34"/>
              </a:defRPr>
            </a:lvl1pPr>
          </a:lstStyle>
          <a:p>
            <a:r>
              <a:rPr lang="en-US"/>
              <a:t>CONFIDENTIAL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199E4-875C-CD4F-A331-0C4B88FE6F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58801" y="6510135"/>
            <a:ext cx="381000" cy="1905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900" b="0" i="0">
                <a:solidFill>
                  <a:schemeClr val="accent1"/>
                </a:solidFill>
                <a:latin typeface="+mj-lt"/>
                <a:ea typeface="Noto Sans" panose="020B0502040504020204" pitchFamily="34"/>
                <a:cs typeface="Noto Sans" panose="020B0502040504020204" pitchFamily="34"/>
              </a:defRPr>
            </a:lvl1pPr>
          </a:lstStyle>
          <a:p>
            <a:fld id="{3FA451B8-09FD-5243-B711-3D7F096321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9CAEA451-C323-4B29-A3E6-A44C1E878478}"/>
              </a:ext>
            </a:extLst>
          </p:cNvPr>
          <p:cNvSpPr/>
          <p:nvPr/>
        </p:nvSpPr>
        <p:spPr>
          <a:xfrm>
            <a:off x="2249488" y="6586589"/>
            <a:ext cx="87312" cy="87312"/>
          </a:xfrm>
          <a:prstGeom prst="rect">
            <a:avLst/>
          </a:prstGeom>
          <a:solidFill>
            <a:srgbClr val="FF4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DDC4DCA-6B4F-4F5B-9B70-D01CE87A4850}"/>
              </a:ext>
            </a:extLst>
          </p:cNvPr>
          <p:cNvSpPr txBox="1"/>
          <p:nvPr/>
        </p:nvSpPr>
        <p:spPr>
          <a:xfrm>
            <a:off x="1130299" y="6510135"/>
            <a:ext cx="989165" cy="190500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r>
              <a:rPr lang="en-GB" sz="900" b="0" i="0" kern="1200" cap="all" baseline="0" dirty="0" err="1">
                <a:solidFill>
                  <a:schemeClr val="accent1"/>
                </a:solidFill>
                <a:latin typeface="+mj-lt"/>
                <a:ea typeface="Noto Sans" panose="020B0502040504020204" pitchFamily="34"/>
                <a:cs typeface="Noto Sans" panose="020B0502040504020204" pitchFamily="34"/>
              </a:rPr>
              <a:t>Stibo</a:t>
            </a:r>
            <a:r>
              <a:rPr lang="en-GB" sz="900" b="0" i="0" kern="1200" cap="all" baseline="0" dirty="0">
                <a:solidFill>
                  <a:schemeClr val="accent1"/>
                </a:solidFill>
                <a:latin typeface="+mj-lt"/>
                <a:ea typeface="Noto Sans" panose="020B0502040504020204" pitchFamily="34"/>
                <a:cs typeface="Noto Sans" panose="020B0502040504020204" pitchFamily="34"/>
              </a:rPr>
              <a:t> systems</a:t>
            </a:r>
            <a:endParaRPr lang="en-US" sz="900" b="0" i="0" kern="1200" cap="all" baseline="0" dirty="0">
              <a:solidFill>
                <a:schemeClr val="accent1"/>
              </a:solidFill>
              <a:latin typeface="+mj-lt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E4027-BFBA-42C6-8A3F-E5FAD9111D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1975" y="1333500"/>
            <a:ext cx="11071225" cy="4762501"/>
          </a:xfrm>
          <a:prstGeom prst="rect">
            <a:avLst/>
          </a:prstGeom>
        </p:spPr>
        <p:txBody>
          <a:bodyPr vert="horz" lIns="0" tIns="144000" rIns="28800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50D0722C-5DFB-4287-9025-381DC7D513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975" y="381000"/>
            <a:ext cx="11066462" cy="952499"/>
          </a:xfrm>
          <a:prstGeom prst="rect">
            <a:avLst/>
          </a:prstGeom>
        </p:spPr>
        <p:txBody>
          <a:bodyPr vert="horz" lIns="0" tIns="162000" rIns="0" bIns="10800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C3B6DBF-F186-40F5-B66E-019268355D03}"/>
              </a:ext>
            </a:extLst>
          </p:cNvPr>
          <p:cNvSpPr/>
          <p:nvPr userDrawn="1"/>
        </p:nvSpPr>
        <p:spPr>
          <a:xfrm>
            <a:off x="2249488" y="6586589"/>
            <a:ext cx="87312" cy="87312"/>
          </a:xfrm>
          <a:prstGeom prst="rect">
            <a:avLst/>
          </a:prstGeom>
          <a:solidFill>
            <a:srgbClr val="FF4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5F308B8-06A2-4D99-A444-561BE45CE8DF}"/>
              </a:ext>
            </a:extLst>
          </p:cNvPr>
          <p:cNvSpPr txBox="1"/>
          <p:nvPr userDrawn="1"/>
        </p:nvSpPr>
        <p:spPr>
          <a:xfrm>
            <a:off x="1130299" y="6510135"/>
            <a:ext cx="989165" cy="190500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r>
              <a:rPr lang="en-GB" sz="900" b="0" i="0" kern="1200" cap="all" baseline="0" dirty="0" err="1">
                <a:solidFill>
                  <a:schemeClr val="accent1"/>
                </a:solidFill>
                <a:latin typeface="+mj-lt"/>
                <a:ea typeface="Noto Sans" panose="020B0502040504020204" pitchFamily="34"/>
                <a:cs typeface="Noto Sans" panose="020B0502040504020204" pitchFamily="34"/>
              </a:rPr>
              <a:t>Stibo</a:t>
            </a:r>
            <a:r>
              <a:rPr lang="en-GB" sz="900" b="0" i="0" kern="1200" cap="all" baseline="0" dirty="0">
                <a:solidFill>
                  <a:schemeClr val="accent1"/>
                </a:solidFill>
                <a:latin typeface="+mj-lt"/>
                <a:ea typeface="Noto Sans" panose="020B0502040504020204" pitchFamily="34"/>
                <a:cs typeface="Noto Sans" panose="020B0502040504020204" pitchFamily="34"/>
              </a:rPr>
              <a:t> systems</a:t>
            </a:r>
            <a:endParaRPr lang="en-US" sz="900" b="0" i="0" kern="1200" cap="all" baseline="0" dirty="0">
              <a:solidFill>
                <a:schemeClr val="accent1"/>
              </a:solidFill>
              <a:latin typeface="+mj-lt"/>
              <a:ea typeface="Noto Sans" panose="020B0502040504020204" pitchFamily="34"/>
              <a:cs typeface="Noto Sans" panose="020B0502040504020204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3146839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1" r:id="rId6"/>
    <p:sldLayoutId id="2147483722" r:id="rId7"/>
    <p:sldLayoutId id="2147483723" r:id="rId8"/>
    <p:sldLayoutId id="2147483724" r:id="rId9"/>
    <p:sldLayoutId id="2147483725" r:id="rId10"/>
    <p:sldLayoutId id="2147483726" r:id="rId11"/>
    <p:sldLayoutId id="2147483727" r:id="rId12"/>
    <p:sldLayoutId id="2147483728" r:id="rId13"/>
    <p:sldLayoutId id="2147483729" r:id="rId14"/>
    <p:sldLayoutId id="2147483730" r:id="rId15"/>
    <p:sldLayoutId id="2147483731" r:id="rId16"/>
    <p:sldLayoutId id="2147483732" r:id="rId17"/>
    <p:sldLayoutId id="2147483733" r:id="rId18"/>
    <p:sldLayoutId id="2147483734" r:id="rId19"/>
    <p:sldLayoutId id="2147483735" r:id="rId20"/>
  </p:sldLayoutIdLst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hf hdr="0" dt="0"/>
  <p:txStyles>
    <p:titleStyle>
      <a:lvl1pPr algn="l" defTabSz="914400" rtl="0" eaLnBrk="1" latinLnBrk="0" hangingPunct="1">
        <a:lnSpc>
          <a:spcPts val="2700"/>
        </a:lnSpc>
        <a:spcBef>
          <a:spcPct val="0"/>
        </a:spcBef>
        <a:buNone/>
        <a:defRPr lang="en-US" sz="2600" b="1" i="0" kern="1200" spc="30" baseline="0" dirty="0">
          <a:solidFill>
            <a:schemeClr val="accent1"/>
          </a:solidFill>
          <a:latin typeface="+mj-lt"/>
          <a:ea typeface="+mj-ea"/>
          <a:cs typeface="Segoe UI Semibold" panose="020B0702040204020203" pitchFamily="34" charset="0"/>
        </a:defRPr>
      </a:lvl1pPr>
    </p:titleStyle>
    <p:bodyStyle>
      <a:lvl1pPr marL="187325" indent="-187325" algn="l" defTabSz="914400" rtl="0" eaLnBrk="1" latinLnBrk="0" hangingPunct="1">
        <a:lnSpc>
          <a:spcPct val="100000"/>
        </a:lnSpc>
        <a:spcBef>
          <a:spcPts val="1200"/>
        </a:spcBef>
        <a:buClr>
          <a:srgbClr val="FF4E00"/>
        </a:buClr>
        <a:buFont typeface="Wingdings" panose="05000000000000000000" pitchFamily="2" charset="2"/>
        <a:buChar char="§"/>
        <a:defRPr lang="en-US" sz="1800" b="0" i="0" kern="1200" spc="20" baseline="0" dirty="0" smtClean="0">
          <a:solidFill>
            <a:schemeClr val="tx1"/>
          </a:solidFill>
          <a:latin typeface="+mj-lt"/>
          <a:ea typeface="Noto Sans" panose="020B0502040504020204" pitchFamily="34"/>
          <a:cs typeface="Noto Sans" panose="020B0502040504020204" pitchFamily="34"/>
        </a:defRPr>
      </a:lvl1pPr>
      <a:lvl2pPr marL="373063" indent="-185738" algn="l" defTabSz="914400" rtl="0" eaLnBrk="1" latinLnBrk="0" hangingPunct="1">
        <a:lnSpc>
          <a:spcPct val="100000"/>
        </a:lnSpc>
        <a:spcBef>
          <a:spcPts val="1200"/>
        </a:spcBef>
        <a:buClr>
          <a:srgbClr val="FF4E00"/>
        </a:buClr>
        <a:buFont typeface="Wingdings" panose="05000000000000000000" pitchFamily="2" charset="2"/>
        <a:buChar char="§"/>
        <a:defRPr lang="en-US" sz="1600" b="0" i="0" kern="1200" spc="20" baseline="0" dirty="0" smtClean="0">
          <a:solidFill>
            <a:schemeClr val="tx1"/>
          </a:solidFill>
          <a:latin typeface="+mj-lt"/>
          <a:ea typeface="Noto Sans" panose="020B0502040504020204" pitchFamily="34"/>
          <a:cs typeface="Noto Sans" panose="020B0502040504020204" pitchFamily="34"/>
        </a:defRPr>
      </a:lvl2pPr>
      <a:lvl3pPr marL="560388" indent="-187325" algn="l" defTabSz="914400" rtl="0" eaLnBrk="1" latinLnBrk="0" hangingPunct="1">
        <a:lnSpc>
          <a:spcPct val="100000"/>
        </a:lnSpc>
        <a:spcBef>
          <a:spcPts val="600"/>
        </a:spcBef>
        <a:buClr>
          <a:srgbClr val="FF4E00"/>
        </a:buClr>
        <a:buFont typeface="Noto Sans" panose="020B0502040504020204" pitchFamily="34"/>
        <a:buChar char="⁻"/>
        <a:tabLst/>
        <a:defRPr lang="en-US" sz="1200" b="0" i="0" kern="1200" spc="10" baseline="0" dirty="0" smtClean="0">
          <a:solidFill>
            <a:schemeClr val="tx1"/>
          </a:solidFill>
          <a:latin typeface="+mj-lt"/>
          <a:ea typeface="Noto Sans" panose="020B0502040504020204" pitchFamily="34"/>
          <a:cs typeface="Noto Sans" panose="020B0502040504020204" pitchFamily="34"/>
        </a:defRPr>
      </a:lvl3pPr>
      <a:lvl4pPr marL="560388" indent="-187325" algn="l" defTabSz="914400" rtl="0" eaLnBrk="1" latinLnBrk="0" hangingPunct="1">
        <a:lnSpc>
          <a:spcPct val="100000"/>
        </a:lnSpc>
        <a:spcBef>
          <a:spcPts val="600"/>
        </a:spcBef>
        <a:buClr>
          <a:srgbClr val="FF4E00"/>
        </a:buClr>
        <a:buFont typeface="Noto Sans" panose="020B0502040504020204" pitchFamily="34"/>
        <a:buChar char="⁻"/>
        <a:tabLst/>
        <a:defRPr lang="en-US" sz="1200" b="0" i="0" kern="1200" spc="10" baseline="0" dirty="0" smtClean="0">
          <a:solidFill>
            <a:schemeClr val="tx1"/>
          </a:solidFill>
          <a:latin typeface="+mj-lt"/>
          <a:ea typeface="Noto Sans" panose="020B0502040504020204" pitchFamily="34"/>
          <a:cs typeface="Noto Sans" panose="020B0502040504020204" pitchFamily="34"/>
        </a:defRPr>
      </a:lvl4pPr>
      <a:lvl5pPr marL="560388" indent="-187325" algn="l" defTabSz="914400" rtl="0" eaLnBrk="1" latinLnBrk="0" hangingPunct="1">
        <a:lnSpc>
          <a:spcPct val="100000"/>
        </a:lnSpc>
        <a:spcBef>
          <a:spcPts val="600"/>
        </a:spcBef>
        <a:buClr>
          <a:srgbClr val="FF4E00"/>
        </a:buClr>
        <a:buFont typeface="Noto Sans" panose="020B0502040504020204" pitchFamily="34"/>
        <a:buChar char="⁻"/>
        <a:tabLst/>
        <a:defRPr lang="en-US" sz="1200" b="0" i="0" kern="1200" spc="10" baseline="0" dirty="0">
          <a:solidFill>
            <a:schemeClr val="tx1"/>
          </a:solidFill>
          <a:latin typeface="+mj-lt"/>
          <a:ea typeface="Noto Sans" panose="020B0502040504020204" pitchFamily="34"/>
          <a:cs typeface="Noto Sans" panose="020B0502040504020204" pitchFamily="34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04" userDrawn="1">
          <p15:clr>
            <a:srgbClr val="A4A3A4"/>
          </p15:clr>
        </p15:guide>
        <p15:guide id="105" pos="7680" userDrawn="1">
          <p15:clr>
            <a:srgbClr val="A4A3A4"/>
          </p15:clr>
        </p15:guide>
        <p15:guide id="106" pos="118" userDrawn="1">
          <p15:clr>
            <a:srgbClr val="A4A3A4"/>
          </p15:clr>
        </p15:guide>
        <p15:guide id="107" pos="234" userDrawn="1">
          <p15:clr>
            <a:srgbClr val="A4A3A4"/>
          </p15:clr>
        </p15:guide>
        <p15:guide id="108" pos="354" userDrawn="1">
          <p15:clr>
            <a:srgbClr val="F26B43"/>
          </p15:clr>
        </p15:guide>
        <p15:guide id="109" pos="472" userDrawn="1">
          <p15:clr>
            <a:srgbClr val="A4A3A4"/>
          </p15:clr>
        </p15:guide>
        <p15:guide id="110" pos="590" userDrawn="1">
          <p15:clr>
            <a:srgbClr val="A4A3A4"/>
          </p15:clr>
        </p15:guide>
        <p15:guide id="111" pos="708" userDrawn="1">
          <p15:clr>
            <a:srgbClr val="A4A3A4"/>
          </p15:clr>
        </p15:guide>
        <p15:guide id="112" pos="827" userDrawn="1">
          <p15:clr>
            <a:srgbClr val="F26B43"/>
          </p15:clr>
        </p15:guide>
        <p15:guide id="113" pos="945" userDrawn="1">
          <p15:clr>
            <a:srgbClr val="F26B43"/>
          </p15:clr>
        </p15:guide>
        <p15:guide id="114" pos="1063" userDrawn="1">
          <p15:clr>
            <a:srgbClr val="A4A3A4"/>
          </p15:clr>
        </p15:guide>
        <p15:guide id="115" pos="1181" userDrawn="1">
          <p15:clr>
            <a:srgbClr val="A4A3A4"/>
          </p15:clr>
        </p15:guide>
        <p15:guide id="116" pos="1299" userDrawn="1">
          <p15:clr>
            <a:srgbClr val="A4A3A4"/>
          </p15:clr>
        </p15:guide>
        <p15:guide id="117" pos="1417" userDrawn="1">
          <p15:clr>
            <a:srgbClr val="F26B43"/>
          </p15:clr>
        </p15:guide>
        <p15:guide id="118" pos="1536" userDrawn="1">
          <p15:clr>
            <a:srgbClr val="F26B43"/>
          </p15:clr>
        </p15:guide>
        <p15:guide id="119" pos="1654" userDrawn="1">
          <p15:clr>
            <a:srgbClr val="A4A3A4"/>
          </p15:clr>
        </p15:guide>
        <p15:guide id="120" pos="1772" userDrawn="1">
          <p15:clr>
            <a:srgbClr val="A4A3A4"/>
          </p15:clr>
        </p15:guide>
        <p15:guide id="121" pos="1890" userDrawn="1">
          <p15:clr>
            <a:srgbClr val="A4A3A4"/>
          </p15:clr>
        </p15:guide>
        <p15:guide id="122" pos="2008" userDrawn="1">
          <p15:clr>
            <a:srgbClr val="F26B43"/>
          </p15:clr>
        </p15:guide>
        <p15:guide id="123" pos="2126" userDrawn="1">
          <p15:clr>
            <a:srgbClr val="F26B43"/>
          </p15:clr>
        </p15:guide>
        <p15:guide id="124" pos="2244" userDrawn="1">
          <p15:clr>
            <a:srgbClr val="A4A3A4"/>
          </p15:clr>
        </p15:guide>
        <p15:guide id="125" pos="2363" userDrawn="1">
          <p15:clr>
            <a:srgbClr val="A4A3A4"/>
          </p15:clr>
        </p15:guide>
        <p15:guide id="126" pos="2481" userDrawn="1">
          <p15:clr>
            <a:srgbClr val="A4A3A4"/>
          </p15:clr>
        </p15:guide>
        <p15:guide id="127" pos="2599" userDrawn="1">
          <p15:clr>
            <a:srgbClr val="F26B43"/>
          </p15:clr>
        </p15:guide>
        <p15:guide id="128" pos="2717" userDrawn="1">
          <p15:clr>
            <a:srgbClr val="F26B43"/>
          </p15:clr>
        </p15:guide>
        <p15:guide id="129" pos="2835" userDrawn="1">
          <p15:clr>
            <a:srgbClr val="A4A3A4"/>
          </p15:clr>
        </p15:guide>
        <p15:guide id="130" pos="2953" userDrawn="1">
          <p15:clr>
            <a:srgbClr val="A4A3A4"/>
          </p15:clr>
        </p15:guide>
        <p15:guide id="131" pos="3072" userDrawn="1">
          <p15:clr>
            <a:srgbClr val="A4A3A4"/>
          </p15:clr>
        </p15:guide>
        <p15:guide id="132" pos="3190" userDrawn="1">
          <p15:clr>
            <a:srgbClr val="F26B43"/>
          </p15:clr>
        </p15:guide>
        <p15:guide id="133" pos="3308" userDrawn="1">
          <p15:clr>
            <a:srgbClr val="F26B43"/>
          </p15:clr>
        </p15:guide>
        <p15:guide id="134" pos="3426" userDrawn="1">
          <p15:clr>
            <a:srgbClr val="A4A3A4"/>
          </p15:clr>
        </p15:guide>
        <p15:guide id="135" pos="3544" userDrawn="1">
          <p15:clr>
            <a:srgbClr val="A4A3A4"/>
          </p15:clr>
        </p15:guide>
        <p15:guide id="136" pos="3662" userDrawn="1">
          <p15:clr>
            <a:srgbClr val="A4A3A4"/>
          </p15:clr>
        </p15:guide>
        <p15:guide id="137" pos="3780" userDrawn="1">
          <p15:clr>
            <a:srgbClr val="F26B43"/>
          </p15:clr>
        </p15:guide>
        <p15:guide id="138" pos="3899" userDrawn="1">
          <p15:clr>
            <a:srgbClr val="F26B43"/>
          </p15:clr>
        </p15:guide>
        <p15:guide id="139" pos="4017" userDrawn="1">
          <p15:clr>
            <a:srgbClr val="A4A3A4"/>
          </p15:clr>
        </p15:guide>
        <p15:guide id="140" pos="4135" userDrawn="1">
          <p15:clr>
            <a:srgbClr val="A4A3A4"/>
          </p15:clr>
        </p15:guide>
        <p15:guide id="141" pos="4253" userDrawn="1">
          <p15:clr>
            <a:srgbClr val="A4A3A4"/>
          </p15:clr>
        </p15:guide>
        <p15:guide id="142" pos="4371" userDrawn="1">
          <p15:clr>
            <a:srgbClr val="F26B43"/>
          </p15:clr>
        </p15:guide>
        <p15:guide id="143" pos="4489" userDrawn="1">
          <p15:clr>
            <a:srgbClr val="F26B43"/>
          </p15:clr>
        </p15:guide>
        <p15:guide id="144" pos="4608" userDrawn="1">
          <p15:clr>
            <a:srgbClr val="A4A3A4"/>
          </p15:clr>
        </p15:guide>
        <p15:guide id="145" pos="4726" userDrawn="1">
          <p15:clr>
            <a:srgbClr val="A4A3A4"/>
          </p15:clr>
        </p15:guide>
        <p15:guide id="146" pos="4844" userDrawn="1">
          <p15:clr>
            <a:srgbClr val="A4A3A4"/>
          </p15:clr>
        </p15:guide>
        <p15:guide id="147" pos="4962" userDrawn="1">
          <p15:clr>
            <a:srgbClr val="F26B43"/>
          </p15:clr>
        </p15:guide>
        <p15:guide id="148" pos="5080" userDrawn="1">
          <p15:clr>
            <a:srgbClr val="F26B43"/>
          </p15:clr>
        </p15:guide>
        <p15:guide id="149" pos="5198" userDrawn="1">
          <p15:clr>
            <a:srgbClr val="A4A3A4"/>
          </p15:clr>
        </p15:guide>
        <p15:guide id="150" pos="5316" userDrawn="1">
          <p15:clr>
            <a:srgbClr val="A4A3A4"/>
          </p15:clr>
        </p15:guide>
        <p15:guide id="151" pos="5435" userDrawn="1">
          <p15:clr>
            <a:srgbClr val="A4A3A4"/>
          </p15:clr>
        </p15:guide>
        <p15:guide id="152" pos="5553" userDrawn="1">
          <p15:clr>
            <a:srgbClr val="F26B43"/>
          </p15:clr>
        </p15:guide>
        <p15:guide id="153" pos="5671" userDrawn="1">
          <p15:clr>
            <a:srgbClr val="F26B43"/>
          </p15:clr>
        </p15:guide>
        <p15:guide id="154" pos="5789" userDrawn="1">
          <p15:clr>
            <a:srgbClr val="A4A3A4"/>
          </p15:clr>
        </p15:guide>
        <p15:guide id="155" pos="5907" userDrawn="1">
          <p15:clr>
            <a:srgbClr val="A4A3A4"/>
          </p15:clr>
        </p15:guide>
        <p15:guide id="156" pos="6025" userDrawn="1">
          <p15:clr>
            <a:srgbClr val="A4A3A4"/>
          </p15:clr>
        </p15:guide>
        <p15:guide id="157" pos="6144" userDrawn="1">
          <p15:clr>
            <a:srgbClr val="F26B43"/>
          </p15:clr>
        </p15:guide>
        <p15:guide id="158" pos="6262" userDrawn="1">
          <p15:clr>
            <a:srgbClr val="F26B43"/>
          </p15:clr>
        </p15:guide>
        <p15:guide id="159" pos="6380" userDrawn="1">
          <p15:clr>
            <a:srgbClr val="A4A3A4"/>
          </p15:clr>
        </p15:guide>
        <p15:guide id="160" pos="6498" userDrawn="1">
          <p15:clr>
            <a:srgbClr val="A4A3A4"/>
          </p15:clr>
        </p15:guide>
        <p15:guide id="161" pos="6616" userDrawn="1">
          <p15:clr>
            <a:srgbClr val="A4A3A4"/>
          </p15:clr>
        </p15:guide>
        <p15:guide id="162" pos="6734" userDrawn="1">
          <p15:clr>
            <a:srgbClr val="F26B43"/>
          </p15:clr>
        </p15:guide>
        <p15:guide id="163" pos="6852" userDrawn="1">
          <p15:clr>
            <a:srgbClr val="F26B43"/>
          </p15:clr>
        </p15:guide>
        <p15:guide id="164" pos="6971" userDrawn="1">
          <p15:clr>
            <a:srgbClr val="A4A3A4"/>
          </p15:clr>
        </p15:guide>
        <p15:guide id="165" pos="7089" userDrawn="1">
          <p15:clr>
            <a:srgbClr val="A4A3A4"/>
          </p15:clr>
        </p15:guide>
        <p15:guide id="166" pos="7207" userDrawn="1">
          <p15:clr>
            <a:srgbClr val="A4A3A4"/>
          </p15:clr>
        </p15:guide>
        <p15:guide id="167" pos="7325" userDrawn="1">
          <p15:clr>
            <a:srgbClr val="F26B43"/>
          </p15:clr>
        </p15:guide>
        <p15:guide id="168" pos="7443" userDrawn="1">
          <p15:clr>
            <a:srgbClr val="A4A3A4"/>
          </p15:clr>
        </p15:guide>
        <p15:guide id="169" pos="7561" userDrawn="1">
          <p15:clr>
            <a:srgbClr val="A4A3A4"/>
          </p15:clr>
        </p15:guide>
        <p15:guide id="170" orient="horz" userDrawn="1">
          <p15:clr>
            <a:srgbClr val="A4A3A4"/>
          </p15:clr>
        </p15:guide>
        <p15:guide id="171" orient="horz" pos="4320" userDrawn="1">
          <p15:clr>
            <a:srgbClr val="A4A3A4"/>
          </p15:clr>
        </p15:guide>
        <p15:guide id="172" orient="horz" pos="120" userDrawn="1">
          <p15:clr>
            <a:srgbClr val="A4A3A4"/>
          </p15:clr>
        </p15:guide>
        <p15:guide id="173" orient="horz" pos="240" userDrawn="1">
          <p15:clr>
            <a:srgbClr val="A4A3A4"/>
          </p15:clr>
        </p15:guide>
        <p15:guide id="174" orient="horz" pos="360" userDrawn="1">
          <p15:clr>
            <a:srgbClr val="F26B43"/>
          </p15:clr>
        </p15:guide>
        <p15:guide id="175" orient="horz" pos="480" userDrawn="1">
          <p15:clr>
            <a:srgbClr val="A4A3A4"/>
          </p15:clr>
        </p15:guide>
        <p15:guide id="176" orient="horz" pos="600" userDrawn="1">
          <p15:clr>
            <a:srgbClr val="A4A3A4"/>
          </p15:clr>
        </p15:guide>
        <p15:guide id="177" orient="horz" pos="720" userDrawn="1">
          <p15:clr>
            <a:srgbClr val="A4A3A4"/>
          </p15:clr>
        </p15:guide>
        <p15:guide id="178" orient="horz" pos="840" userDrawn="1">
          <p15:clr>
            <a:srgbClr val="F26B43"/>
          </p15:clr>
        </p15:guide>
        <p15:guide id="179" orient="horz" pos="960" userDrawn="1">
          <p15:clr>
            <a:srgbClr val="F26B43"/>
          </p15:clr>
        </p15:guide>
        <p15:guide id="180" orient="horz" pos="1080" userDrawn="1">
          <p15:clr>
            <a:srgbClr val="A4A3A4"/>
          </p15:clr>
        </p15:guide>
        <p15:guide id="181" orient="horz" pos="1200" userDrawn="1">
          <p15:clr>
            <a:srgbClr val="A4A3A4"/>
          </p15:clr>
        </p15:guide>
        <p15:guide id="182" orient="horz" pos="1320" userDrawn="1">
          <p15:clr>
            <a:srgbClr val="A4A3A4"/>
          </p15:clr>
        </p15:guide>
        <p15:guide id="183" orient="horz" pos="1440" userDrawn="1">
          <p15:clr>
            <a:srgbClr val="F26B43"/>
          </p15:clr>
        </p15:guide>
        <p15:guide id="184" orient="horz" pos="1560" userDrawn="1">
          <p15:clr>
            <a:srgbClr val="F26B43"/>
          </p15:clr>
        </p15:guide>
        <p15:guide id="185" orient="horz" pos="1680" userDrawn="1">
          <p15:clr>
            <a:srgbClr val="A4A3A4"/>
          </p15:clr>
        </p15:guide>
        <p15:guide id="186" orient="horz" pos="1800" userDrawn="1">
          <p15:clr>
            <a:srgbClr val="A4A3A4"/>
          </p15:clr>
        </p15:guide>
        <p15:guide id="187" orient="horz" pos="1920" userDrawn="1">
          <p15:clr>
            <a:srgbClr val="A4A3A4"/>
          </p15:clr>
        </p15:guide>
        <p15:guide id="188" orient="horz" pos="2040" userDrawn="1">
          <p15:clr>
            <a:srgbClr val="F26B43"/>
          </p15:clr>
        </p15:guide>
        <p15:guide id="189" orient="horz" pos="2160" userDrawn="1">
          <p15:clr>
            <a:srgbClr val="F26B43"/>
          </p15:clr>
        </p15:guide>
        <p15:guide id="190" orient="horz" pos="2280" userDrawn="1">
          <p15:clr>
            <a:srgbClr val="A4A3A4"/>
          </p15:clr>
        </p15:guide>
        <p15:guide id="191" orient="horz" pos="2400" userDrawn="1">
          <p15:clr>
            <a:srgbClr val="A4A3A4"/>
          </p15:clr>
        </p15:guide>
        <p15:guide id="192" orient="horz" pos="2520" userDrawn="1">
          <p15:clr>
            <a:srgbClr val="A4A3A4"/>
          </p15:clr>
        </p15:guide>
        <p15:guide id="193" orient="horz" pos="2640" userDrawn="1">
          <p15:clr>
            <a:srgbClr val="F26B43"/>
          </p15:clr>
        </p15:guide>
        <p15:guide id="194" orient="horz" pos="2760" userDrawn="1">
          <p15:clr>
            <a:srgbClr val="F26B43"/>
          </p15:clr>
        </p15:guide>
        <p15:guide id="195" orient="horz" pos="2880" userDrawn="1">
          <p15:clr>
            <a:srgbClr val="A4A3A4"/>
          </p15:clr>
        </p15:guide>
        <p15:guide id="196" orient="horz" pos="3000" userDrawn="1">
          <p15:clr>
            <a:srgbClr val="A4A3A4"/>
          </p15:clr>
        </p15:guide>
        <p15:guide id="197" orient="horz" pos="3120" userDrawn="1">
          <p15:clr>
            <a:srgbClr val="A4A3A4"/>
          </p15:clr>
        </p15:guide>
        <p15:guide id="198" orient="horz" pos="3240" userDrawn="1">
          <p15:clr>
            <a:srgbClr val="F26B43"/>
          </p15:clr>
        </p15:guide>
        <p15:guide id="199" orient="horz" pos="3360" userDrawn="1">
          <p15:clr>
            <a:srgbClr val="F26B43"/>
          </p15:clr>
        </p15:guide>
        <p15:guide id="200" orient="horz" pos="3480" userDrawn="1">
          <p15:clr>
            <a:srgbClr val="A4A3A4"/>
          </p15:clr>
        </p15:guide>
        <p15:guide id="201" orient="horz" pos="3600" userDrawn="1">
          <p15:clr>
            <a:srgbClr val="A4A3A4"/>
          </p15:clr>
        </p15:guide>
        <p15:guide id="202" orient="horz" pos="3720" userDrawn="1">
          <p15:clr>
            <a:srgbClr val="A4A3A4"/>
          </p15:clr>
        </p15:guide>
        <p15:guide id="203" orient="horz" pos="3840" userDrawn="1">
          <p15:clr>
            <a:srgbClr val="F26B43"/>
          </p15:clr>
        </p15:guide>
        <p15:guide id="204" orient="horz" pos="3960" userDrawn="1">
          <p15:clr>
            <a:srgbClr val="A4A3A4"/>
          </p15:clr>
        </p15:guide>
        <p15:guide id="205" orient="horz" pos="4080" userDrawn="1">
          <p15:clr>
            <a:srgbClr val="A4A3A4"/>
          </p15:clr>
        </p15:guide>
        <p15:guide id="206" orient="horz" pos="4200" userDrawn="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chart" Target="../charts/char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8.png"/><Relationship Id="rId18" Type="http://schemas.openxmlformats.org/officeDocument/2006/relationships/image" Target="../media/image23.svg"/><Relationship Id="rId26" Type="http://schemas.openxmlformats.org/officeDocument/2006/relationships/image" Target="../media/image31.svg"/><Relationship Id="rId39" Type="http://schemas.openxmlformats.org/officeDocument/2006/relationships/image" Target="../media/image44.png"/><Relationship Id="rId21" Type="http://schemas.openxmlformats.org/officeDocument/2006/relationships/image" Target="../media/image26.png"/><Relationship Id="rId34" Type="http://schemas.openxmlformats.org/officeDocument/2006/relationships/image" Target="../media/image39.svg"/><Relationship Id="rId42" Type="http://schemas.openxmlformats.org/officeDocument/2006/relationships/image" Target="../media/image47.svg"/><Relationship Id="rId47" Type="http://schemas.openxmlformats.org/officeDocument/2006/relationships/image" Target="../media/image52.png"/><Relationship Id="rId50" Type="http://schemas.openxmlformats.org/officeDocument/2006/relationships/image" Target="../media/image55.svg"/><Relationship Id="rId55" Type="http://schemas.openxmlformats.org/officeDocument/2006/relationships/image" Target="../media/image60.png"/><Relationship Id="rId7" Type="http://schemas.openxmlformats.org/officeDocument/2006/relationships/image" Target="../media/image12.png"/><Relationship Id="rId2" Type="http://schemas.openxmlformats.org/officeDocument/2006/relationships/hyperlink" Target="https://stibo.sharepoint.com/sites/SYS-SC1/ProductStrategy/Icon%20Library/Forms/Thumbnails.aspx" TargetMode="External"/><Relationship Id="rId16" Type="http://schemas.openxmlformats.org/officeDocument/2006/relationships/image" Target="../media/image21.svg"/><Relationship Id="rId29" Type="http://schemas.openxmlformats.org/officeDocument/2006/relationships/image" Target="../media/image34.png"/><Relationship Id="rId11" Type="http://schemas.openxmlformats.org/officeDocument/2006/relationships/image" Target="../media/image16.png"/><Relationship Id="rId24" Type="http://schemas.openxmlformats.org/officeDocument/2006/relationships/image" Target="../media/image29.svg"/><Relationship Id="rId32" Type="http://schemas.openxmlformats.org/officeDocument/2006/relationships/image" Target="../media/image37.svg"/><Relationship Id="rId37" Type="http://schemas.openxmlformats.org/officeDocument/2006/relationships/image" Target="../media/image42.png"/><Relationship Id="rId40" Type="http://schemas.openxmlformats.org/officeDocument/2006/relationships/image" Target="../media/image45.svg"/><Relationship Id="rId45" Type="http://schemas.openxmlformats.org/officeDocument/2006/relationships/image" Target="../media/image50.png"/><Relationship Id="rId53" Type="http://schemas.openxmlformats.org/officeDocument/2006/relationships/image" Target="../media/image58.png"/><Relationship Id="rId58" Type="http://schemas.openxmlformats.org/officeDocument/2006/relationships/image" Target="../media/image63.svg"/><Relationship Id="rId5" Type="http://schemas.openxmlformats.org/officeDocument/2006/relationships/image" Target="../media/image10.png"/><Relationship Id="rId61" Type="http://schemas.openxmlformats.org/officeDocument/2006/relationships/image" Target="../media/image66.png"/><Relationship Id="rId19" Type="http://schemas.openxmlformats.org/officeDocument/2006/relationships/image" Target="../media/image24.png"/><Relationship Id="rId14" Type="http://schemas.openxmlformats.org/officeDocument/2006/relationships/image" Target="../media/image19.svg"/><Relationship Id="rId22" Type="http://schemas.openxmlformats.org/officeDocument/2006/relationships/image" Target="../media/image27.svg"/><Relationship Id="rId27" Type="http://schemas.openxmlformats.org/officeDocument/2006/relationships/image" Target="../media/image32.png"/><Relationship Id="rId30" Type="http://schemas.openxmlformats.org/officeDocument/2006/relationships/image" Target="../media/image35.svg"/><Relationship Id="rId35" Type="http://schemas.openxmlformats.org/officeDocument/2006/relationships/image" Target="../media/image40.png"/><Relationship Id="rId43" Type="http://schemas.openxmlformats.org/officeDocument/2006/relationships/image" Target="../media/image48.png"/><Relationship Id="rId48" Type="http://schemas.openxmlformats.org/officeDocument/2006/relationships/image" Target="../media/image53.svg"/><Relationship Id="rId56" Type="http://schemas.openxmlformats.org/officeDocument/2006/relationships/image" Target="../media/image61.svg"/><Relationship Id="rId8" Type="http://schemas.openxmlformats.org/officeDocument/2006/relationships/image" Target="../media/image13.svg"/><Relationship Id="rId51" Type="http://schemas.openxmlformats.org/officeDocument/2006/relationships/image" Target="../media/image56.png"/><Relationship Id="rId3" Type="http://schemas.openxmlformats.org/officeDocument/2006/relationships/image" Target="../media/image8.png"/><Relationship Id="rId12" Type="http://schemas.openxmlformats.org/officeDocument/2006/relationships/image" Target="../media/image17.svg"/><Relationship Id="rId17" Type="http://schemas.openxmlformats.org/officeDocument/2006/relationships/image" Target="../media/image22.png"/><Relationship Id="rId25" Type="http://schemas.openxmlformats.org/officeDocument/2006/relationships/image" Target="../media/image30.png"/><Relationship Id="rId33" Type="http://schemas.openxmlformats.org/officeDocument/2006/relationships/image" Target="../media/image38.png"/><Relationship Id="rId38" Type="http://schemas.openxmlformats.org/officeDocument/2006/relationships/image" Target="../media/image43.svg"/><Relationship Id="rId46" Type="http://schemas.openxmlformats.org/officeDocument/2006/relationships/image" Target="../media/image51.svg"/><Relationship Id="rId59" Type="http://schemas.openxmlformats.org/officeDocument/2006/relationships/image" Target="../media/image64.png"/><Relationship Id="rId20" Type="http://schemas.openxmlformats.org/officeDocument/2006/relationships/image" Target="../media/image25.svg"/><Relationship Id="rId41" Type="http://schemas.openxmlformats.org/officeDocument/2006/relationships/image" Target="../media/image46.png"/><Relationship Id="rId54" Type="http://schemas.openxmlformats.org/officeDocument/2006/relationships/image" Target="../media/image59.svg"/><Relationship Id="rId62" Type="http://schemas.openxmlformats.org/officeDocument/2006/relationships/image" Target="../media/image67.sv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1.svg"/><Relationship Id="rId15" Type="http://schemas.openxmlformats.org/officeDocument/2006/relationships/image" Target="../media/image20.png"/><Relationship Id="rId23" Type="http://schemas.openxmlformats.org/officeDocument/2006/relationships/image" Target="../media/image28.png"/><Relationship Id="rId28" Type="http://schemas.openxmlformats.org/officeDocument/2006/relationships/image" Target="../media/image33.svg"/><Relationship Id="rId36" Type="http://schemas.openxmlformats.org/officeDocument/2006/relationships/image" Target="../media/image41.svg"/><Relationship Id="rId49" Type="http://schemas.openxmlformats.org/officeDocument/2006/relationships/image" Target="../media/image54.png"/><Relationship Id="rId57" Type="http://schemas.openxmlformats.org/officeDocument/2006/relationships/image" Target="../media/image62.png"/><Relationship Id="rId10" Type="http://schemas.openxmlformats.org/officeDocument/2006/relationships/image" Target="../media/image15.svg"/><Relationship Id="rId31" Type="http://schemas.openxmlformats.org/officeDocument/2006/relationships/image" Target="../media/image36.png"/><Relationship Id="rId44" Type="http://schemas.openxmlformats.org/officeDocument/2006/relationships/image" Target="../media/image49.svg"/><Relationship Id="rId52" Type="http://schemas.openxmlformats.org/officeDocument/2006/relationships/image" Target="../media/image57.svg"/><Relationship Id="rId60" Type="http://schemas.openxmlformats.org/officeDocument/2006/relationships/image" Target="../media/image6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svg"/><Relationship Id="rId13" Type="http://schemas.openxmlformats.org/officeDocument/2006/relationships/image" Target="../media/image78.png"/><Relationship Id="rId18" Type="http://schemas.openxmlformats.org/officeDocument/2006/relationships/image" Target="../media/image83.svg"/><Relationship Id="rId26" Type="http://schemas.openxmlformats.org/officeDocument/2006/relationships/image" Target="../media/image91.svg"/><Relationship Id="rId3" Type="http://schemas.openxmlformats.org/officeDocument/2006/relationships/image" Target="../media/image68.png"/><Relationship Id="rId21" Type="http://schemas.openxmlformats.org/officeDocument/2006/relationships/image" Target="../media/image86.png"/><Relationship Id="rId7" Type="http://schemas.openxmlformats.org/officeDocument/2006/relationships/image" Target="../media/image72.png"/><Relationship Id="rId12" Type="http://schemas.openxmlformats.org/officeDocument/2006/relationships/image" Target="../media/image77.svg"/><Relationship Id="rId17" Type="http://schemas.openxmlformats.org/officeDocument/2006/relationships/image" Target="../media/image82.png"/><Relationship Id="rId25" Type="http://schemas.openxmlformats.org/officeDocument/2006/relationships/image" Target="../media/image90.png"/><Relationship Id="rId2" Type="http://schemas.openxmlformats.org/officeDocument/2006/relationships/hyperlink" Target="https://stibo.sharepoint.com/sites/SYS-SC1/ProductStrategy/Icon%20Library/Forms/Thumbnails.aspx" TargetMode="External"/><Relationship Id="rId16" Type="http://schemas.openxmlformats.org/officeDocument/2006/relationships/image" Target="../media/image81.svg"/><Relationship Id="rId20" Type="http://schemas.openxmlformats.org/officeDocument/2006/relationships/image" Target="../media/image85.sv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71.svg"/><Relationship Id="rId11" Type="http://schemas.openxmlformats.org/officeDocument/2006/relationships/image" Target="../media/image76.png"/><Relationship Id="rId24" Type="http://schemas.openxmlformats.org/officeDocument/2006/relationships/image" Target="../media/image89.svg"/><Relationship Id="rId5" Type="http://schemas.openxmlformats.org/officeDocument/2006/relationships/image" Target="../media/image70.png"/><Relationship Id="rId15" Type="http://schemas.openxmlformats.org/officeDocument/2006/relationships/image" Target="../media/image80.png"/><Relationship Id="rId23" Type="http://schemas.openxmlformats.org/officeDocument/2006/relationships/image" Target="../media/image88.png"/><Relationship Id="rId10" Type="http://schemas.openxmlformats.org/officeDocument/2006/relationships/image" Target="../media/image75.svg"/><Relationship Id="rId19" Type="http://schemas.openxmlformats.org/officeDocument/2006/relationships/image" Target="../media/image84.png"/><Relationship Id="rId4" Type="http://schemas.openxmlformats.org/officeDocument/2006/relationships/image" Target="../media/image69.svg"/><Relationship Id="rId9" Type="http://schemas.openxmlformats.org/officeDocument/2006/relationships/image" Target="../media/image74.png"/><Relationship Id="rId14" Type="http://schemas.openxmlformats.org/officeDocument/2006/relationships/image" Target="../media/image79.svg"/><Relationship Id="rId22" Type="http://schemas.openxmlformats.org/officeDocument/2006/relationships/image" Target="../media/image87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stibo.sharepoint.com/:p:/r/sites/SYS-SC1/Marketing/_layouts/15/Doc.aspx?sourcedoc=%7B8AD98431-04DB-430E-83D0-433E80A3DC16%7D&amp;file=WoT.pptx&amp;action=edit&amp;mobileredirect=true" TargetMode="External"/><Relationship Id="rId3" Type="http://schemas.openxmlformats.org/officeDocument/2006/relationships/image" Target="../media/image93.png"/><Relationship Id="rId7" Type="http://schemas.openxmlformats.org/officeDocument/2006/relationships/hyperlink" Target="https://stibo.sharepoint.com/:p:/r/sites/SYS-SC1/ProductStrategy/Marketing%20Templates/WoT.pptx?d=wfc9f513f23db4680abcd12db2b2ab9b3&amp;csf=1&amp;web=1&amp;e=JaiXKf" TargetMode="External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stibo.sharepoint.com/sites/SYS-SC1/Marketing/Marketing%20Image%20Gallery%20New/Forms/Thumbnails.aspx?viewid=1fbe4437%2D6bed%2D4b31%2Dbc40%2D74754fe299fa" TargetMode="External"/><Relationship Id="rId5" Type="http://schemas.openxmlformats.org/officeDocument/2006/relationships/hyperlink" Target="https://stibo.sharepoint.com/sites/SYS-SC1/ProductStrategy/PublishingImages/Forms/Thumbnails.aspx" TargetMode="External"/><Relationship Id="rId4" Type="http://schemas.openxmlformats.org/officeDocument/2006/relationships/hyperlink" Target="https://stibo.sharepoint.com/sites/SYS-SC1/ProductStrategy/Icon%20Library/Forms/Thumbnails.aspx" TargetMode="External"/><Relationship Id="rId9" Type="http://schemas.openxmlformats.org/officeDocument/2006/relationships/image" Target="../media/image9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AD52081-B541-4432-BCF8-D7CB10BA1A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 Brief History Of Programming and what do I even do?</a:t>
            </a:r>
          </a:p>
        </p:txBody>
      </p:sp>
    </p:spTree>
    <p:extLst>
      <p:ext uri="{BB962C8B-B14F-4D97-AF65-F5344CB8AC3E}">
        <p14:creationId xmlns:p14="http://schemas.microsoft.com/office/powerpoint/2010/main" val="4112979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69CB188-9743-4A18-8E87-F56496B80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511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05BA1CD-5D30-467C-A2EC-D114A808D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540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6A418B8A-8C34-1C45-BF7E-5302959DA36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16168" y="0"/>
            <a:ext cx="12159664" cy="6858000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0296608-FF4E-4546-9BB7-9BFEF38F7683}"/>
              </a:ext>
            </a:extLst>
          </p:cNvPr>
          <p:cNvCxnSpPr/>
          <p:nvPr/>
        </p:nvCxnSpPr>
        <p:spPr>
          <a:xfrm>
            <a:off x="571500" y="0"/>
            <a:ext cx="0" cy="6858000"/>
          </a:xfrm>
          <a:prstGeom prst="line">
            <a:avLst/>
          </a:prstGeom>
          <a:ln w="38100">
            <a:solidFill>
              <a:srgbClr val="FF4E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202EB35-F2F0-7B4D-8ACD-E345BC0EBC9F}"/>
              </a:ext>
            </a:extLst>
          </p:cNvPr>
          <p:cNvCxnSpPr/>
          <p:nvPr/>
        </p:nvCxnSpPr>
        <p:spPr>
          <a:xfrm>
            <a:off x="11605945" y="0"/>
            <a:ext cx="0" cy="6858000"/>
          </a:xfrm>
          <a:prstGeom prst="line">
            <a:avLst/>
          </a:prstGeom>
          <a:ln w="38100">
            <a:solidFill>
              <a:srgbClr val="FF4E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6EA4832-8472-134D-A032-242E206DE2A1}"/>
              </a:ext>
            </a:extLst>
          </p:cNvPr>
          <p:cNvCxnSpPr/>
          <p:nvPr/>
        </p:nvCxnSpPr>
        <p:spPr>
          <a:xfrm>
            <a:off x="16168" y="6072027"/>
            <a:ext cx="12175832" cy="0"/>
          </a:xfrm>
          <a:prstGeom prst="line">
            <a:avLst/>
          </a:prstGeom>
          <a:ln w="38100">
            <a:solidFill>
              <a:srgbClr val="FF4E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9">
            <a:extLst>
              <a:ext uri="{FF2B5EF4-FFF2-40B4-BE49-F238E27FC236}">
                <a16:creationId xmlns:a16="http://schemas.microsoft.com/office/drawing/2014/main" id="{D513A7AC-5C95-4243-9847-F412C22D3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Margins and footers</a:t>
            </a:r>
          </a:p>
        </p:txBody>
      </p:sp>
      <p:pic>
        <p:nvPicPr>
          <p:cNvPr id="16" name="Picture 1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4DE29DB-5908-5143-9885-F9EEE83742C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8527"/>
          <a:stretch/>
        </p:blipFill>
        <p:spPr>
          <a:xfrm>
            <a:off x="1651976" y="1536104"/>
            <a:ext cx="9931467" cy="1892896"/>
          </a:xfrm>
          <a:prstGeom prst="rect">
            <a:avLst/>
          </a:prstGeom>
        </p:spPr>
      </p:pic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160CD8BD-7E5B-EC4E-BB7C-D4FED6FE56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BF78847-1F3A-1E4D-8E58-68A697E8358B}"/>
              </a:ext>
            </a:extLst>
          </p:cNvPr>
          <p:cNvGrpSpPr/>
          <p:nvPr/>
        </p:nvGrpSpPr>
        <p:grpSpPr>
          <a:xfrm>
            <a:off x="581026" y="4160378"/>
            <a:ext cx="11002419" cy="1358900"/>
            <a:chOff x="1650927" y="4359423"/>
            <a:chExt cx="8561438" cy="1358900"/>
          </a:xfrm>
        </p:grpSpPr>
        <p:sp>
          <p:nvSpPr>
            <p:cNvPr id="14" name="Rectangular Callout 13">
              <a:extLst>
                <a:ext uri="{FF2B5EF4-FFF2-40B4-BE49-F238E27FC236}">
                  <a16:creationId xmlns:a16="http://schemas.microsoft.com/office/drawing/2014/main" id="{4DDE48D2-D96F-6948-8D8F-3DFECA71CB17}"/>
                </a:ext>
              </a:extLst>
            </p:cNvPr>
            <p:cNvSpPr/>
            <p:nvPr/>
          </p:nvSpPr>
          <p:spPr>
            <a:xfrm rot="10800000" flipH="1">
              <a:off x="6019727" y="4359423"/>
              <a:ext cx="4192638" cy="1358900"/>
            </a:xfrm>
            <a:prstGeom prst="wedgeRectCallout">
              <a:avLst>
                <a:gd name="adj1" fmla="val -30458"/>
                <a:gd name="adj2" fmla="val 113902"/>
              </a:avLst>
            </a:prstGeom>
            <a:solidFill>
              <a:schemeClr val="bg1"/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ular Callout 19">
              <a:extLst>
                <a:ext uri="{FF2B5EF4-FFF2-40B4-BE49-F238E27FC236}">
                  <a16:creationId xmlns:a16="http://schemas.microsoft.com/office/drawing/2014/main" id="{BB109A88-37E3-244C-BCAA-989828B8AA75}"/>
                </a:ext>
              </a:extLst>
            </p:cNvPr>
            <p:cNvSpPr/>
            <p:nvPr/>
          </p:nvSpPr>
          <p:spPr>
            <a:xfrm rot="10800000" flipH="1" flipV="1">
              <a:off x="1650927" y="4359423"/>
              <a:ext cx="4192638" cy="1358900"/>
            </a:xfrm>
            <a:prstGeom prst="wedgeRectCallout">
              <a:avLst>
                <a:gd name="adj1" fmla="val -7359"/>
                <a:gd name="adj2" fmla="val 114836"/>
              </a:avLst>
            </a:prstGeom>
            <a:solidFill>
              <a:schemeClr val="bg1"/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Content Placeholder 10">
            <a:extLst>
              <a:ext uri="{FF2B5EF4-FFF2-40B4-BE49-F238E27FC236}">
                <a16:creationId xmlns:a16="http://schemas.microsoft.com/office/drawing/2014/main" id="{90E659B9-A932-F74E-AA72-F03D2584E380}"/>
              </a:ext>
            </a:extLst>
          </p:cNvPr>
          <p:cNvSpPr txBox="1">
            <a:spLocks/>
          </p:cNvSpPr>
          <p:nvPr/>
        </p:nvSpPr>
        <p:spPr>
          <a:xfrm>
            <a:off x="608555" y="4199165"/>
            <a:ext cx="5360486" cy="1281996"/>
          </a:xfrm>
          <a:prstGeom prst="rect">
            <a:avLst/>
          </a:prstGeom>
        </p:spPr>
        <p:txBody>
          <a:bodyPr vert="horz" lIns="182880" tIns="182880" rIns="182880" bIns="182880" rtlCol="0" anchor="ctr" anchorCtr="0">
            <a:noAutofit/>
          </a:bodyPr>
          <a:lstStyle>
            <a:lvl1pPr marL="187325" indent="-187325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rgbClr val="FF4E00"/>
              </a:buClr>
              <a:buFont typeface="Wingdings" panose="05000000000000000000" pitchFamily="2" charset="2"/>
              <a:buChar char="§"/>
              <a:defRPr lang="en-US" sz="1800" b="0" i="0" kern="1200" spc="20" baseline="0" dirty="0" smtClean="0">
                <a:solidFill>
                  <a:schemeClr val="tx1"/>
                </a:solidFill>
                <a:latin typeface="+mj-lt"/>
                <a:ea typeface="Noto Sans" panose="020B0502040504020204" pitchFamily="34"/>
                <a:cs typeface="Noto Sans" panose="020B0502040504020204" pitchFamily="34"/>
              </a:defRPr>
            </a:lvl1pPr>
            <a:lvl2pPr marL="373063" indent="-185738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rgbClr val="FF4E00"/>
              </a:buClr>
              <a:buFont typeface="Wingdings" panose="05000000000000000000" pitchFamily="2" charset="2"/>
              <a:buChar char="§"/>
              <a:defRPr lang="en-US" sz="1600" b="0" i="0" kern="1200" spc="20" baseline="0" dirty="0" smtClean="0">
                <a:solidFill>
                  <a:schemeClr val="tx1"/>
                </a:solidFill>
                <a:latin typeface="+mj-lt"/>
                <a:ea typeface="Noto Sans" panose="020B0502040504020204" pitchFamily="34"/>
                <a:cs typeface="Noto Sans" panose="020B0502040504020204" pitchFamily="34"/>
              </a:defRPr>
            </a:lvl2pPr>
            <a:lvl3pPr marL="560388" indent="-1873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FF4E00"/>
              </a:buClr>
              <a:buFont typeface="Noto Sans" panose="020B0502040504020204" pitchFamily="34"/>
              <a:buChar char="⁻"/>
              <a:tabLst/>
              <a:defRPr lang="en-US" sz="1200" b="0" i="0" kern="1200" spc="10" baseline="0" dirty="0" smtClean="0">
                <a:solidFill>
                  <a:schemeClr val="tx1"/>
                </a:solidFill>
                <a:latin typeface="+mj-lt"/>
                <a:ea typeface="Noto Sans" panose="020B0502040504020204" pitchFamily="34"/>
                <a:cs typeface="Noto Sans" panose="020B0502040504020204" pitchFamily="34"/>
              </a:defRPr>
            </a:lvl3pPr>
            <a:lvl4pPr marL="560388" indent="-1873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FF4E00"/>
              </a:buClr>
              <a:buFont typeface="Noto Sans" panose="020B0502040504020204" pitchFamily="34"/>
              <a:buChar char="⁻"/>
              <a:tabLst/>
              <a:defRPr lang="en-US" sz="1200" b="0" i="0" kern="1200" spc="10" baseline="0" dirty="0" smtClean="0">
                <a:solidFill>
                  <a:schemeClr val="tx1"/>
                </a:solidFill>
                <a:latin typeface="+mj-lt"/>
                <a:ea typeface="Noto Sans" panose="020B0502040504020204" pitchFamily="34"/>
                <a:cs typeface="Noto Sans" panose="020B0502040504020204" pitchFamily="34"/>
              </a:defRPr>
            </a:lvl4pPr>
            <a:lvl5pPr marL="560388" indent="-1873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FF4E00"/>
              </a:buClr>
              <a:buFont typeface="Noto Sans" panose="020B0502040504020204" pitchFamily="34"/>
              <a:buChar char="⁻"/>
              <a:tabLst/>
              <a:defRPr lang="en-US" sz="1200" b="0" i="0" kern="1200" spc="10" baseline="0" dirty="0">
                <a:solidFill>
                  <a:schemeClr val="tx1"/>
                </a:solidFill>
                <a:latin typeface="+mj-lt"/>
                <a:ea typeface="Noto Sans" panose="020B0502040504020204" pitchFamily="34"/>
                <a:cs typeface="Noto Sans" panose="020B0502040504020204" pitchFamily="34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b="1" dirty="0">
                <a:solidFill>
                  <a:schemeClr val="accent1"/>
                </a:solidFill>
              </a:rPr>
              <a:t>Ensure footers are relevant and consistent. </a:t>
            </a:r>
            <a:r>
              <a:rPr lang="en-US" dirty="0">
                <a:solidFill>
                  <a:schemeClr val="accent1"/>
                </a:solidFill>
              </a:rPr>
              <a:t>Always include a footer.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E1AA67D7-5026-7048-9AAA-91B4A150B684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6284692" y="4199165"/>
            <a:ext cx="5196108" cy="1281996"/>
          </a:xfrm>
        </p:spPr>
        <p:txBody>
          <a:bodyPr lIns="182880" tIns="182880" rIns="182880" bIns="182880" anchor="ctr" anchorCtr="0"/>
          <a:lstStyle/>
          <a:p>
            <a:pPr marL="0" indent="0">
              <a:buNone/>
            </a:pPr>
            <a:r>
              <a:rPr lang="en-US" b="1" dirty="0">
                <a:solidFill>
                  <a:schemeClr val="accent1"/>
                </a:solidFill>
              </a:rPr>
              <a:t>Stay within the margins. </a:t>
            </a:r>
            <a:r>
              <a:rPr lang="en-US" dirty="0">
                <a:solidFill>
                  <a:schemeClr val="accent1"/>
                </a:solidFill>
              </a:rPr>
              <a:t>Find the margins in the View menu and click on Guides.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337A896-C122-B943-B4BA-8B198A251C35}"/>
              </a:ext>
            </a:extLst>
          </p:cNvPr>
          <p:cNvCxnSpPr/>
          <p:nvPr/>
        </p:nvCxnSpPr>
        <p:spPr>
          <a:xfrm>
            <a:off x="16168" y="1525427"/>
            <a:ext cx="12175832" cy="0"/>
          </a:xfrm>
          <a:prstGeom prst="line">
            <a:avLst/>
          </a:prstGeom>
          <a:ln w="38100">
            <a:solidFill>
              <a:srgbClr val="FF4E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4150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ADE4BA76-4BC8-4587-8DB8-F98F7930B20B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3242394309"/>
              </p:ext>
            </p:extLst>
          </p:nvPr>
        </p:nvGraphicFramePr>
        <p:xfrm>
          <a:off x="371475" y="1143000"/>
          <a:ext cx="11261725" cy="51435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8A2C4C91-B884-474E-8EE0-EB6E3FCACF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graphs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6B6678-51F9-46AA-A2F6-EF4EBB7529B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CONFIDENTIAL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923BC1-6851-4273-B264-8C2BE6EA8C2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FA451B8-09FD-5243-B711-3D7F096321FA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4324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A2C4C91-B884-474E-8EE0-EB6E3FCACF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graphs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6B6678-51F9-46AA-A2F6-EF4EBB752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923BC1-6851-4273-B264-8C2BE6EA8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451B8-09FD-5243-B711-3D7F096321FA}" type="slidenum">
              <a:rPr lang="en-US" smtClean="0"/>
              <a:pPr/>
              <a:t>14</a:t>
            </a:fld>
            <a:endParaRPr lang="en-US" dirty="0"/>
          </a:p>
        </p:txBody>
      </p:sp>
      <p:graphicFrame>
        <p:nvGraphicFramePr>
          <p:cNvPr id="12" name="Content Placeholder 11">
            <a:extLst>
              <a:ext uri="{FF2B5EF4-FFF2-40B4-BE49-F238E27FC236}">
                <a16:creationId xmlns:a16="http://schemas.microsoft.com/office/drawing/2014/main" id="{9A8943B0-0688-4D6D-B54C-304FF4C232F8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1170172529"/>
              </p:ext>
            </p:extLst>
          </p:nvPr>
        </p:nvGraphicFramePr>
        <p:xfrm>
          <a:off x="561975" y="1524000"/>
          <a:ext cx="5438775" cy="4572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5" name="Content Placeholder 14">
            <a:extLst>
              <a:ext uri="{FF2B5EF4-FFF2-40B4-BE49-F238E27FC236}">
                <a16:creationId xmlns:a16="http://schemas.microsoft.com/office/drawing/2014/main" id="{BEB0D40E-84F0-4395-933A-830EAA795D6E}"/>
              </a:ext>
            </a:extLst>
          </p:cNvPr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2631357956"/>
              </p:ext>
            </p:extLst>
          </p:nvPr>
        </p:nvGraphicFramePr>
        <p:xfrm>
          <a:off x="6194425" y="1524000"/>
          <a:ext cx="5438775" cy="4572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3169439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90E75502-7808-4CC5-AC01-CC041339F6F1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3449219785"/>
              </p:ext>
            </p:extLst>
          </p:nvPr>
        </p:nvGraphicFramePr>
        <p:xfrm>
          <a:off x="561975" y="1524000"/>
          <a:ext cx="11071225" cy="43815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8A2C4C91-B884-474E-8EE0-EB6E3FCACF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chart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6B6678-51F9-46AA-A2F6-EF4EBB7529B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CONFIDENTIAL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923BC1-6851-4273-B264-8C2BE6EA8C2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FA451B8-09FD-5243-B711-3D7F096321FA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8688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54F31A7-1CBD-F440-8992-617594E814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F2BFA7E-14FA-5440-AC02-19874DC94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451B8-09FD-5243-B711-3D7F096321FA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8B9A2A7F-A829-7545-A2B8-2281D3C09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Popular icons — </a:t>
            </a:r>
            <a:r>
              <a:rPr lang="en-US" dirty="0">
                <a:hlinkClick r:id="rId2"/>
              </a:rPr>
              <a:t>view full library</a:t>
            </a:r>
            <a:r>
              <a:rPr lang="en-US" dirty="0"/>
              <a:t> for more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C86C57DE-AA02-FF4D-A333-157D497C50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8430" y="1491948"/>
            <a:ext cx="735599" cy="735599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2FC8DCA6-3E5B-5D4A-9EA1-D0353F3A59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16157" y="1491948"/>
            <a:ext cx="735599" cy="735599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A9974F62-81C4-9C4C-A977-1DC66362B70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933884" y="1491948"/>
            <a:ext cx="735599" cy="735599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F32A9C5A-E1B7-5545-82F9-C9F14EE53F4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051611" y="1491948"/>
            <a:ext cx="735599" cy="735599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D5192EE1-C660-5943-849C-18D22479F8D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169338" y="1491948"/>
            <a:ext cx="735599" cy="735599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FDCE530D-E430-0640-BF21-EB55BEDB484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287065" y="1491948"/>
            <a:ext cx="735599" cy="735599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BFD44CE2-B7A8-8E4A-B699-F73BD0AF3CA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404792" y="1491948"/>
            <a:ext cx="735599" cy="735599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0F3C9A52-48BC-504E-BD44-3E1B58A0BD6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8522519" y="1491948"/>
            <a:ext cx="735599" cy="735599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C6B5A7D8-5B00-244F-A6CE-DAD0665B252F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9640246" y="1491948"/>
            <a:ext cx="735599" cy="735599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2EE09B91-810B-694F-9E09-AF531A1023F6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0757971" y="1491948"/>
            <a:ext cx="735599" cy="735599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E437B4D3-C69F-304B-915E-563D31476F44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694005" y="3024033"/>
            <a:ext cx="735599" cy="735599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9F36D313-6867-9245-8E0C-A93A52E21795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1812223" y="3024033"/>
            <a:ext cx="735599" cy="735599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id="{5055DADC-5AF2-B045-8CD2-DA97DACA7BE9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2930441" y="3024033"/>
            <a:ext cx="735599" cy="735599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25B6296B-799D-344F-909E-7316F8C0A380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4048659" y="3024033"/>
            <a:ext cx="735599" cy="735599"/>
          </a:xfrm>
          <a:prstGeom prst="rect">
            <a:avLst/>
          </a:prstGeom>
        </p:spPr>
      </p:pic>
      <p:pic>
        <p:nvPicPr>
          <p:cNvPr id="38" name="Graphic 37">
            <a:extLst>
              <a:ext uri="{FF2B5EF4-FFF2-40B4-BE49-F238E27FC236}">
                <a16:creationId xmlns:a16="http://schemas.microsoft.com/office/drawing/2014/main" id="{840B48C5-E0DE-FF44-9E19-618939CE7DC8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5166877" y="3024033"/>
            <a:ext cx="735599" cy="735599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id="{31B7A39C-1EB3-B647-BD65-2B883B624197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6285095" y="3024033"/>
            <a:ext cx="735599" cy="735599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F5454AEC-2079-774D-9DC5-8829E7AA33C1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7403313" y="3024033"/>
            <a:ext cx="735599" cy="735599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id="{A4983FE8-3A6E-2A43-9032-5D0241CB13CE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8521531" y="3024033"/>
            <a:ext cx="735599" cy="735599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BCEC2EFA-441D-1547-A518-42400D47064B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96DAC541-7B7A-43D3-8B79-37D633B846F1}">
                <asvg:svgBlip xmlns:asvg="http://schemas.microsoft.com/office/drawing/2016/SVG/main" r:embed="rId40"/>
              </a:ext>
            </a:extLst>
          </a:blip>
          <a:stretch>
            <a:fillRect/>
          </a:stretch>
        </p:blipFill>
        <p:spPr>
          <a:xfrm>
            <a:off x="9639749" y="3024033"/>
            <a:ext cx="735599" cy="735599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id="{EBA15A3F-78CF-4E44-A0A6-FFF2250A540C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96DAC541-7B7A-43D3-8B79-37D633B846F1}">
                <asvg:svgBlip xmlns:asvg="http://schemas.microsoft.com/office/drawing/2016/SVG/main" r:embed="rId42"/>
              </a:ext>
            </a:extLst>
          </a:blip>
          <a:stretch>
            <a:fillRect/>
          </a:stretch>
        </p:blipFill>
        <p:spPr>
          <a:xfrm>
            <a:off x="10757971" y="3024033"/>
            <a:ext cx="735599" cy="735599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id="{8AA53DFB-28C0-3948-B6C9-A3B7C0DA10D2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96DAC541-7B7A-43D3-8B79-37D633B846F1}">
                <asvg:svgBlip xmlns:asvg="http://schemas.microsoft.com/office/drawing/2016/SVG/main" r:embed="rId44"/>
              </a:ext>
            </a:extLst>
          </a:blip>
          <a:stretch>
            <a:fillRect/>
          </a:stretch>
        </p:blipFill>
        <p:spPr>
          <a:xfrm>
            <a:off x="701240" y="4556118"/>
            <a:ext cx="735599" cy="735599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id="{A4C5D1A0-62C1-874D-862A-2135D6DFC7C1}"/>
              </a:ext>
            </a:extLst>
          </p:cNvPr>
          <p:cNvPicPr>
            <a:picLocks noChangeAspect="1"/>
          </p:cNvPicPr>
          <p:nvPr/>
        </p:nvPicPr>
        <p:blipFill>
          <a:blip r:embed="rId45">
            <a:extLst>
              <a:ext uri="{96DAC541-7B7A-43D3-8B79-37D633B846F1}">
                <asvg:svgBlip xmlns:asvg="http://schemas.microsoft.com/office/drawing/2016/SVG/main" r:embed="rId46"/>
              </a:ext>
            </a:extLst>
          </a:blip>
          <a:stretch>
            <a:fillRect/>
          </a:stretch>
        </p:blipFill>
        <p:spPr>
          <a:xfrm>
            <a:off x="1818655" y="4556118"/>
            <a:ext cx="735599" cy="735599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id="{8B9B3795-C5DB-DD45-9ECD-568B8C5ABF2E}"/>
              </a:ext>
            </a:extLst>
          </p:cNvPr>
          <p:cNvPicPr>
            <a:picLocks noChangeAspect="1"/>
          </p:cNvPicPr>
          <p:nvPr/>
        </p:nvPicPr>
        <p:blipFill>
          <a:blip r:embed="rId47">
            <a:extLst>
              <a:ext uri="{96DAC541-7B7A-43D3-8B79-37D633B846F1}">
                <asvg:svgBlip xmlns:asvg="http://schemas.microsoft.com/office/drawing/2016/SVG/main" r:embed="rId48"/>
              </a:ext>
            </a:extLst>
          </a:blip>
          <a:stretch>
            <a:fillRect/>
          </a:stretch>
        </p:blipFill>
        <p:spPr>
          <a:xfrm>
            <a:off x="2936070" y="4556118"/>
            <a:ext cx="735599" cy="735599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id="{5E7B475E-FEF3-9E48-BD17-7DD71462D344}"/>
              </a:ext>
            </a:extLst>
          </p:cNvPr>
          <p:cNvPicPr>
            <a:picLocks noChangeAspect="1"/>
          </p:cNvPicPr>
          <p:nvPr/>
        </p:nvPicPr>
        <p:blipFill>
          <a:blip r:embed="rId49">
            <a:extLst>
              <a:ext uri="{96DAC541-7B7A-43D3-8B79-37D633B846F1}">
                <asvg:svgBlip xmlns:asvg="http://schemas.microsoft.com/office/drawing/2016/SVG/main" r:embed="rId50"/>
              </a:ext>
            </a:extLst>
          </a:blip>
          <a:stretch>
            <a:fillRect/>
          </a:stretch>
        </p:blipFill>
        <p:spPr>
          <a:xfrm>
            <a:off x="4053485" y="4556118"/>
            <a:ext cx="735599" cy="735599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id="{C8971B84-F73E-0B40-AD75-61F8A8935A65}"/>
              </a:ext>
            </a:extLst>
          </p:cNvPr>
          <p:cNvPicPr>
            <a:picLocks noChangeAspect="1"/>
          </p:cNvPicPr>
          <p:nvPr/>
        </p:nvPicPr>
        <p:blipFill>
          <a:blip r:embed="rId51">
            <a:extLst>
              <a:ext uri="{96DAC541-7B7A-43D3-8B79-37D633B846F1}">
                <asvg:svgBlip xmlns:asvg="http://schemas.microsoft.com/office/drawing/2016/SVG/main" r:embed="rId52"/>
              </a:ext>
            </a:extLst>
          </a:blip>
          <a:stretch>
            <a:fillRect/>
          </a:stretch>
        </p:blipFill>
        <p:spPr>
          <a:xfrm>
            <a:off x="5170900" y="4556118"/>
            <a:ext cx="735599" cy="735599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id="{A8E8A271-2DA6-FE4A-928B-6C37151B0360}"/>
              </a:ext>
            </a:extLst>
          </p:cNvPr>
          <p:cNvPicPr>
            <a:picLocks noChangeAspect="1"/>
          </p:cNvPicPr>
          <p:nvPr/>
        </p:nvPicPr>
        <p:blipFill>
          <a:blip r:embed="rId53">
            <a:extLst>
              <a:ext uri="{96DAC541-7B7A-43D3-8B79-37D633B846F1}">
                <asvg:svgBlip xmlns:asvg="http://schemas.microsoft.com/office/drawing/2016/SVG/main" r:embed="rId54"/>
              </a:ext>
            </a:extLst>
          </a:blip>
          <a:stretch>
            <a:fillRect/>
          </a:stretch>
        </p:blipFill>
        <p:spPr>
          <a:xfrm>
            <a:off x="6288315" y="4556118"/>
            <a:ext cx="735599" cy="735599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id="{0A36056A-C86A-5F48-BB5E-1CC6519C671F}"/>
              </a:ext>
            </a:extLst>
          </p:cNvPr>
          <p:cNvPicPr>
            <a:picLocks noChangeAspect="1"/>
          </p:cNvPicPr>
          <p:nvPr/>
        </p:nvPicPr>
        <p:blipFill>
          <a:blip r:embed="rId55">
            <a:extLst>
              <a:ext uri="{96DAC541-7B7A-43D3-8B79-37D633B846F1}">
                <asvg:svgBlip xmlns:asvg="http://schemas.microsoft.com/office/drawing/2016/SVG/main" r:embed="rId56"/>
              </a:ext>
            </a:extLst>
          </a:blip>
          <a:stretch>
            <a:fillRect/>
          </a:stretch>
        </p:blipFill>
        <p:spPr>
          <a:xfrm>
            <a:off x="7405730" y="4556118"/>
            <a:ext cx="735599" cy="735599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id="{D104FB56-1478-1F49-AACD-D1308F3DD798}"/>
              </a:ext>
            </a:extLst>
          </p:cNvPr>
          <p:cNvPicPr>
            <a:picLocks noChangeAspect="1"/>
          </p:cNvPicPr>
          <p:nvPr/>
        </p:nvPicPr>
        <p:blipFill>
          <a:blip r:embed="rId57">
            <a:extLst>
              <a:ext uri="{96DAC541-7B7A-43D3-8B79-37D633B846F1}">
                <asvg:svgBlip xmlns:asvg="http://schemas.microsoft.com/office/drawing/2016/SVG/main" r:embed="rId58"/>
              </a:ext>
            </a:extLst>
          </a:blip>
          <a:stretch>
            <a:fillRect/>
          </a:stretch>
        </p:blipFill>
        <p:spPr>
          <a:xfrm>
            <a:off x="8523145" y="4556118"/>
            <a:ext cx="735599" cy="735599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id="{57D683EF-B606-BC4B-AF55-B57D34C4C96E}"/>
              </a:ext>
            </a:extLst>
          </p:cNvPr>
          <p:cNvPicPr>
            <a:picLocks noChangeAspect="1"/>
          </p:cNvPicPr>
          <p:nvPr/>
        </p:nvPicPr>
        <p:blipFill>
          <a:blip r:embed="rId59">
            <a:extLst>
              <a:ext uri="{96DAC541-7B7A-43D3-8B79-37D633B846F1}">
                <asvg:svgBlip xmlns:asvg="http://schemas.microsoft.com/office/drawing/2016/SVG/main" r:embed="rId60"/>
              </a:ext>
            </a:extLst>
          </a:blip>
          <a:stretch>
            <a:fillRect/>
          </a:stretch>
        </p:blipFill>
        <p:spPr>
          <a:xfrm>
            <a:off x="9640560" y="4556118"/>
            <a:ext cx="735599" cy="735599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:a16="http://schemas.microsoft.com/office/drawing/2014/main" id="{03972262-1F4D-294E-B06F-E5621A87B62D}"/>
              </a:ext>
            </a:extLst>
          </p:cNvPr>
          <p:cNvPicPr>
            <a:picLocks noChangeAspect="1"/>
          </p:cNvPicPr>
          <p:nvPr/>
        </p:nvPicPr>
        <p:blipFill>
          <a:blip r:embed="rId61">
            <a:extLst>
              <a:ext uri="{96DAC541-7B7A-43D3-8B79-37D633B846F1}">
                <asvg:svgBlip xmlns:asvg="http://schemas.microsoft.com/office/drawing/2016/SVG/main" r:embed="rId62"/>
              </a:ext>
            </a:extLst>
          </a:blip>
          <a:stretch>
            <a:fillRect/>
          </a:stretch>
        </p:blipFill>
        <p:spPr>
          <a:xfrm>
            <a:off x="10757971" y="4556118"/>
            <a:ext cx="735599" cy="73559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6162499-BA82-6940-80C0-7AFD83E80D43}"/>
              </a:ext>
            </a:extLst>
          </p:cNvPr>
          <p:cNvSpPr txBox="1"/>
          <p:nvPr/>
        </p:nvSpPr>
        <p:spPr>
          <a:xfrm>
            <a:off x="701239" y="2390252"/>
            <a:ext cx="728365" cy="31849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>
                <a:latin typeface="+mj-lt"/>
                <a:ea typeface="Noto Sans" panose="020B0502040504020204" pitchFamily="34"/>
                <a:cs typeface="Noto Sans" panose="020B0502040504020204" pitchFamily="34"/>
              </a:rPr>
              <a:t>360°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629C150-EC35-B747-A3FC-34C010F9D5A9}"/>
              </a:ext>
            </a:extLst>
          </p:cNvPr>
          <p:cNvSpPr txBox="1"/>
          <p:nvPr/>
        </p:nvSpPr>
        <p:spPr>
          <a:xfrm>
            <a:off x="1822271" y="2390252"/>
            <a:ext cx="728365" cy="31849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>
                <a:latin typeface="+mj-lt"/>
                <a:ea typeface="Noto Sans" panose="020B0502040504020204" pitchFamily="34"/>
                <a:cs typeface="Noto Sans" panose="020B0502040504020204" pitchFamily="34"/>
              </a:rPr>
              <a:t>Consolidate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2415364-DB82-F74B-BEAC-26390A61CC9F}"/>
              </a:ext>
            </a:extLst>
          </p:cNvPr>
          <p:cNvSpPr txBox="1"/>
          <p:nvPr/>
        </p:nvSpPr>
        <p:spPr>
          <a:xfrm>
            <a:off x="2943539" y="2390252"/>
            <a:ext cx="728365" cy="31849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>
                <a:latin typeface="+mj-lt"/>
                <a:ea typeface="Noto Sans" panose="020B0502040504020204" pitchFamily="34"/>
                <a:cs typeface="Noto Sans" panose="020B0502040504020204" pitchFamily="34"/>
              </a:rPr>
              <a:t>Award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B369C3D-449B-5D44-8E30-2E754955C22F}"/>
              </a:ext>
            </a:extLst>
          </p:cNvPr>
          <p:cNvSpPr txBox="1"/>
          <p:nvPr/>
        </p:nvSpPr>
        <p:spPr>
          <a:xfrm>
            <a:off x="4064571" y="2390252"/>
            <a:ext cx="728365" cy="31849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>
                <a:latin typeface="+mj-lt"/>
                <a:ea typeface="Noto Sans" panose="020B0502040504020204" pitchFamily="34"/>
                <a:cs typeface="Noto Sans" panose="020B0502040504020204" pitchFamily="34"/>
              </a:rPr>
              <a:t>Barcode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A0C797A-107A-A34E-A8C2-8D81F56A0376}"/>
              </a:ext>
            </a:extLst>
          </p:cNvPr>
          <p:cNvSpPr txBox="1"/>
          <p:nvPr/>
        </p:nvSpPr>
        <p:spPr>
          <a:xfrm>
            <a:off x="5185603" y="2390252"/>
            <a:ext cx="728365" cy="31849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>
                <a:latin typeface="+mj-lt"/>
                <a:ea typeface="Noto Sans" panose="020B0502040504020204" pitchFamily="34"/>
                <a:cs typeface="Noto Sans" panose="020B0502040504020204" pitchFamily="34"/>
              </a:rPr>
              <a:t>Brain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31F3A9E-9E01-8B4C-84E1-6A0E07102C02}"/>
              </a:ext>
            </a:extLst>
          </p:cNvPr>
          <p:cNvSpPr txBox="1"/>
          <p:nvPr/>
        </p:nvSpPr>
        <p:spPr>
          <a:xfrm>
            <a:off x="6306635" y="2390252"/>
            <a:ext cx="728365" cy="31849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>
                <a:latin typeface="+mj-lt"/>
                <a:ea typeface="Noto Sans" panose="020B0502040504020204" pitchFamily="34"/>
                <a:cs typeface="Noto Sans" panose="020B0502040504020204" pitchFamily="34"/>
              </a:rPr>
              <a:t>Briefcase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A8E414C-79B4-3842-BE5A-2561D5DFCC41}"/>
              </a:ext>
            </a:extLst>
          </p:cNvPr>
          <p:cNvSpPr txBox="1"/>
          <p:nvPr/>
        </p:nvSpPr>
        <p:spPr>
          <a:xfrm>
            <a:off x="7427667" y="2390252"/>
            <a:ext cx="728365" cy="31849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>
                <a:latin typeface="+mj-lt"/>
                <a:ea typeface="Noto Sans" panose="020B0502040504020204" pitchFamily="34"/>
                <a:cs typeface="Noto Sans" panose="020B0502040504020204" pitchFamily="34"/>
              </a:rPr>
              <a:t>Governance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390417C-A285-6746-9E17-833112245403}"/>
              </a:ext>
            </a:extLst>
          </p:cNvPr>
          <p:cNvSpPr txBox="1"/>
          <p:nvPr/>
        </p:nvSpPr>
        <p:spPr>
          <a:xfrm>
            <a:off x="8548699" y="2390252"/>
            <a:ext cx="728365" cy="31849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>
                <a:latin typeface="+mj-lt"/>
                <a:ea typeface="Noto Sans" panose="020B0502040504020204" pitchFamily="34"/>
                <a:cs typeface="Noto Sans" panose="020B0502040504020204" pitchFamily="34"/>
              </a:rPr>
              <a:t>Data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D730A92-091C-F040-BE67-BEE50D138B75}"/>
              </a:ext>
            </a:extLst>
          </p:cNvPr>
          <p:cNvSpPr txBox="1"/>
          <p:nvPr/>
        </p:nvSpPr>
        <p:spPr>
          <a:xfrm>
            <a:off x="9669731" y="2390252"/>
            <a:ext cx="728365" cy="31849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>
                <a:latin typeface="+mj-lt"/>
                <a:ea typeface="Noto Sans" panose="020B0502040504020204" pitchFamily="34"/>
                <a:cs typeface="Noto Sans" panose="020B0502040504020204" pitchFamily="34"/>
              </a:rPr>
              <a:t>Delivery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DF9D266-70A5-9E49-86E2-E6F65A49C6E7}"/>
              </a:ext>
            </a:extLst>
          </p:cNvPr>
          <p:cNvSpPr txBox="1"/>
          <p:nvPr/>
        </p:nvSpPr>
        <p:spPr>
          <a:xfrm>
            <a:off x="10790763" y="2390252"/>
            <a:ext cx="728365" cy="31849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>
                <a:latin typeface="+mj-lt"/>
                <a:ea typeface="Noto Sans" panose="020B0502040504020204" pitchFamily="34"/>
                <a:cs typeface="Noto Sans" panose="020B0502040504020204" pitchFamily="34"/>
              </a:rPr>
              <a:t>Digital </a:t>
            </a:r>
            <a:br>
              <a:rPr lang="en-US" sz="900" dirty="0">
                <a:latin typeface="+mj-lt"/>
                <a:ea typeface="Noto Sans" panose="020B0502040504020204" pitchFamily="34"/>
                <a:cs typeface="Noto Sans" panose="020B0502040504020204" pitchFamily="34"/>
              </a:rPr>
            </a:br>
            <a:r>
              <a:rPr lang="en-US" sz="900" dirty="0">
                <a:latin typeface="+mj-lt"/>
                <a:ea typeface="Noto Sans" panose="020B0502040504020204" pitchFamily="34"/>
                <a:cs typeface="Noto Sans" panose="020B0502040504020204" pitchFamily="34"/>
              </a:rPr>
              <a:t>Transformation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7714C5A-C737-EB42-84FD-3001C3A967D0}"/>
              </a:ext>
            </a:extLst>
          </p:cNvPr>
          <p:cNvSpPr txBox="1"/>
          <p:nvPr/>
        </p:nvSpPr>
        <p:spPr>
          <a:xfrm>
            <a:off x="701239" y="3918081"/>
            <a:ext cx="728365" cy="31849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>
                <a:latin typeface="+mj-lt"/>
                <a:ea typeface="Noto Sans" panose="020B0502040504020204" pitchFamily="34"/>
                <a:cs typeface="Noto Sans" panose="020B0502040504020204" pitchFamily="34"/>
              </a:rPr>
              <a:t>New Document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B7B96D8-429C-554A-801A-D700183EF541}"/>
              </a:ext>
            </a:extLst>
          </p:cNvPr>
          <p:cNvSpPr txBox="1"/>
          <p:nvPr/>
        </p:nvSpPr>
        <p:spPr>
          <a:xfrm>
            <a:off x="1822271" y="3918081"/>
            <a:ext cx="728365" cy="31849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>
                <a:latin typeface="+mj-lt"/>
                <a:ea typeface="Noto Sans" panose="020B0502040504020204" pitchFamily="34"/>
                <a:cs typeface="Noto Sans" panose="020B0502040504020204" pitchFamily="34"/>
              </a:rPr>
              <a:t>Employee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E7C2D4B-F24B-0547-AA1B-8B42F567C07E}"/>
              </a:ext>
            </a:extLst>
          </p:cNvPr>
          <p:cNvSpPr txBox="1"/>
          <p:nvPr/>
        </p:nvSpPr>
        <p:spPr>
          <a:xfrm>
            <a:off x="2943539" y="3918081"/>
            <a:ext cx="728365" cy="31849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>
                <a:latin typeface="+mj-lt"/>
                <a:ea typeface="Noto Sans" panose="020B0502040504020204" pitchFamily="34"/>
                <a:cs typeface="Noto Sans" panose="020B0502040504020204" pitchFamily="34"/>
              </a:rPr>
              <a:t>Personalization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BE146A0-6822-D64E-B93D-2F9219AEF2F9}"/>
              </a:ext>
            </a:extLst>
          </p:cNvPr>
          <p:cNvSpPr txBox="1"/>
          <p:nvPr/>
        </p:nvSpPr>
        <p:spPr>
          <a:xfrm>
            <a:off x="4064571" y="3918081"/>
            <a:ext cx="728365" cy="31849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>
                <a:latin typeface="+mj-lt"/>
                <a:ea typeface="Noto Sans" panose="020B0502040504020204" pitchFamily="34"/>
                <a:cs typeface="Noto Sans" panose="020B0502040504020204" pitchFamily="34"/>
              </a:rPr>
              <a:t>Gear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E36389A7-40EB-784C-B80D-CFA76B78CB2F}"/>
              </a:ext>
            </a:extLst>
          </p:cNvPr>
          <p:cNvSpPr txBox="1"/>
          <p:nvPr/>
        </p:nvSpPr>
        <p:spPr>
          <a:xfrm>
            <a:off x="5185603" y="3918081"/>
            <a:ext cx="728365" cy="31849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>
                <a:latin typeface="+mj-lt"/>
                <a:ea typeface="Noto Sans" panose="020B0502040504020204" pitchFamily="34"/>
                <a:cs typeface="Noto Sans" panose="020B0502040504020204" pitchFamily="34"/>
              </a:rPr>
              <a:t>Handshake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1ADEE55D-BE91-B44B-B678-E67A6819FA03}"/>
              </a:ext>
            </a:extLst>
          </p:cNvPr>
          <p:cNvSpPr txBox="1"/>
          <p:nvPr/>
        </p:nvSpPr>
        <p:spPr>
          <a:xfrm>
            <a:off x="6306635" y="3918081"/>
            <a:ext cx="728365" cy="31849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>
                <a:latin typeface="+mj-lt"/>
                <a:ea typeface="Noto Sans" panose="020B0502040504020204" pitchFamily="34"/>
                <a:cs typeface="Noto Sans" panose="020B0502040504020204" pitchFamily="34"/>
              </a:rPr>
              <a:t>Analyze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DCC3D87A-8A21-884F-A328-07EA089A3D34}"/>
              </a:ext>
            </a:extLst>
          </p:cNvPr>
          <p:cNvSpPr txBox="1"/>
          <p:nvPr/>
        </p:nvSpPr>
        <p:spPr>
          <a:xfrm>
            <a:off x="7427667" y="3918081"/>
            <a:ext cx="728365" cy="31849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>
                <a:latin typeface="+mj-lt"/>
                <a:ea typeface="Noto Sans" panose="020B0502040504020204" pitchFamily="34"/>
                <a:cs typeface="Noto Sans" panose="020B0502040504020204" pitchFamily="34"/>
              </a:rPr>
              <a:t>Hierarchy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297C4A56-341C-6646-B426-177D7562B199}"/>
              </a:ext>
            </a:extLst>
          </p:cNvPr>
          <p:cNvSpPr txBox="1"/>
          <p:nvPr/>
        </p:nvSpPr>
        <p:spPr>
          <a:xfrm>
            <a:off x="8548699" y="3918081"/>
            <a:ext cx="728365" cy="31849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>
                <a:latin typeface="+mj-lt"/>
                <a:ea typeface="Noto Sans" panose="020B0502040504020204" pitchFamily="34"/>
                <a:cs typeface="Noto Sans" panose="020B0502040504020204" pitchFamily="34"/>
              </a:rPr>
              <a:t>Location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6F831A95-4025-BB49-A546-5271186E189A}"/>
              </a:ext>
            </a:extLst>
          </p:cNvPr>
          <p:cNvSpPr txBox="1"/>
          <p:nvPr/>
        </p:nvSpPr>
        <p:spPr>
          <a:xfrm>
            <a:off x="9669731" y="3918081"/>
            <a:ext cx="728365" cy="31849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>
                <a:latin typeface="+mj-lt"/>
                <a:ea typeface="Noto Sans" panose="020B0502040504020204" pitchFamily="34"/>
                <a:cs typeface="Noto Sans" panose="020B0502040504020204" pitchFamily="34"/>
              </a:rPr>
              <a:t>Messages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B487A230-451F-B142-B63D-1E1C8A85EFAC}"/>
              </a:ext>
            </a:extLst>
          </p:cNvPr>
          <p:cNvSpPr txBox="1"/>
          <p:nvPr/>
        </p:nvSpPr>
        <p:spPr>
          <a:xfrm>
            <a:off x="10790763" y="3918081"/>
            <a:ext cx="728365" cy="31849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>
                <a:latin typeface="+mj-lt"/>
                <a:ea typeface="Noto Sans" panose="020B0502040504020204" pitchFamily="34"/>
                <a:cs typeface="Noto Sans" panose="020B0502040504020204" pitchFamily="34"/>
              </a:rPr>
              <a:t>Customer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630EAC47-1BDE-BF4C-BE31-559A026DC711}"/>
              </a:ext>
            </a:extLst>
          </p:cNvPr>
          <p:cNvSpPr txBox="1"/>
          <p:nvPr/>
        </p:nvSpPr>
        <p:spPr>
          <a:xfrm>
            <a:off x="701239" y="5447751"/>
            <a:ext cx="728365" cy="31849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>
                <a:latin typeface="+mj-lt"/>
                <a:ea typeface="Noto Sans" panose="020B0502040504020204" pitchFamily="34"/>
                <a:cs typeface="Noto Sans" panose="020B0502040504020204" pitchFamily="34"/>
              </a:rPr>
              <a:t>Dashboard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E176C651-8F78-A14D-8C43-AE794D3A227F}"/>
              </a:ext>
            </a:extLst>
          </p:cNvPr>
          <p:cNvSpPr txBox="1"/>
          <p:nvPr/>
        </p:nvSpPr>
        <p:spPr>
          <a:xfrm>
            <a:off x="1822271" y="5447751"/>
            <a:ext cx="728365" cy="31849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>
                <a:latin typeface="+mj-lt"/>
                <a:ea typeface="Noto Sans" panose="020B0502040504020204" pitchFamily="34"/>
                <a:cs typeface="Noto Sans" panose="020B0502040504020204" pitchFamily="34"/>
              </a:rPr>
              <a:t>Server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67F257B5-3732-574F-93FA-896B8D1DDE54}"/>
              </a:ext>
            </a:extLst>
          </p:cNvPr>
          <p:cNvSpPr txBox="1"/>
          <p:nvPr/>
        </p:nvSpPr>
        <p:spPr>
          <a:xfrm>
            <a:off x="2943539" y="5447751"/>
            <a:ext cx="728365" cy="31849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>
                <a:latin typeface="+mj-lt"/>
                <a:ea typeface="Noto Sans" panose="020B0502040504020204" pitchFamily="34"/>
                <a:cs typeface="Noto Sans" panose="020B0502040504020204" pitchFamily="34"/>
              </a:rPr>
              <a:t>Retail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E38915EB-768E-FB4C-9D54-28C417482948}"/>
              </a:ext>
            </a:extLst>
          </p:cNvPr>
          <p:cNvSpPr txBox="1"/>
          <p:nvPr/>
        </p:nvSpPr>
        <p:spPr>
          <a:xfrm>
            <a:off x="4064571" y="5447751"/>
            <a:ext cx="728365" cy="31849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>
                <a:latin typeface="+mj-lt"/>
                <a:ea typeface="Noto Sans" panose="020B0502040504020204" pitchFamily="34"/>
                <a:cs typeface="Noto Sans" panose="020B0502040504020204" pitchFamily="34"/>
              </a:rPr>
              <a:t>Shopping Cart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37FFDE9B-65F0-E645-8504-095BAEF73AA7}"/>
              </a:ext>
            </a:extLst>
          </p:cNvPr>
          <p:cNvSpPr txBox="1"/>
          <p:nvPr/>
        </p:nvSpPr>
        <p:spPr>
          <a:xfrm>
            <a:off x="5185603" y="5447751"/>
            <a:ext cx="728365" cy="31849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>
                <a:latin typeface="+mj-lt"/>
                <a:ea typeface="Noto Sans" panose="020B0502040504020204" pitchFamily="34"/>
                <a:cs typeface="Noto Sans" panose="020B0502040504020204" pitchFamily="34"/>
              </a:rPr>
              <a:t>Handcart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91EC4BA9-AD22-C14F-808B-8DDE5AA98A6C}"/>
              </a:ext>
            </a:extLst>
          </p:cNvPr>
          <p:cNvSpPr txBox="1"/>
          <p:nvPr/>
        </p:nvSpPr>
        <p:spPr>
          <a:xfrm>
            <a:off x="6306635" y="5447751"/>
            <a:ext cx="728365" cy="31849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>
                <a:latin typeface="+mj-lt"/>
                <a:ea typeface="Noto Sans" panose="020B0502040504020204" pitchFamily="34"/>
                <a:cs typeface="Noto Sans" panose="020B0502040504020204" pitchFamily="34"/>
              </a:rPr>
              <a:t>Arrows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A01FD689-FED8-D242-A16A-97C860FCF7F4}"/>
              </a:ext>
            </a:extLst>
          </p:cNvPr>
          <p:cNvSpPr txBox="1"/>
          <p:nvPr/>
        </p:nvSpPr>
        <p:spPr>
          <a:xfrm>
            <a:off x="7427667" y="5447751"/>
            <a:ext cx="728365" cy="31849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>
                <a:latin typeface="+mj-lt"/>
                <a:ea typeface="Noto Sans" panose="020B0502040504020204" pitchFamily="34"/>
                <a:cs typeface="Noto Sans" panose="020B0502040504020204" pitchFamily="34"/>
              </a:rPr>
              <a:t>Tag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7256D010-6663-EA42-A11E-1F8F7D0CB348}"/>
              </a:ext>
            </a:extLst>
          </p:cNvPr>
          <p:cNvSpPr txBox="1"/>
          <p:nvPr/>
        </p:nvSpPr>
        <p:spPr>
          <a:xfrm>
            <a:off x="8548699" y="5447751"/>
            <a:ext cx="728365" cy="31849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>
                <a:latin typeface="+mj-lt"/>
                <a:ea typeface="Noto Sans" panose="020B0502040504020204" pitchFamily="34"/>
                <a:cs typeface="Noto Sans" panose="020B0502040504020204" pitchFamily="34"/>
              </a:rPr>
              <a:t>Bullseye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91F264D9-A13F-AA4E-A48A-2533223CB704}"/>
              </a:ext>
            </a:extLst>
          </p:cNvPr>
          <p:cNvSpPr txBox="1"/>
          <p:nvPr/>
        </p:nvSpPr>
        <p:spPr>
          <a:xfrm>
            <a:off x="9669731" y="5447751"/>
            <a:ext cx="728365" cy="31849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>
                <a:latin typeface="+mj-lt"/>
                <a:ea typeface="Noto Sans" panose="020B0502040504020204" pitchFamily="34"/>
                <a:cs typeface="Noto Sans" panose="020B0502040504020204" pitchFamily="34"/>
              </a:rPr>
              <a:t>Thumbs Up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011DA071-EB7D-3346-9C7D-73426D65FA42}"/>
              </a:ext>
            </a:extLst>
          </p:cNvPr>
          <p:cNvSpPr txBox="1"/>
          <p:nvPr/>
        </p:nvSpPr>
        <p:spPr>
          <a:xfrm>
            <a:off x="10790763" y="5447751"/>
            <a:ext cx="728365" cy="31849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>
                <a:latin typeface="+mj-lt"/>
                <a:ea typeface="Noto Sans" panose="020B0502040504020204" pitchFamily="34"/>
                <a:cs typeface="Noto Sans" panose="020B0502040504020204" pitchFamily="34"/>
              </a:rPr>
              <a:t>Warehouse</a:t>
            </a:r>
          </a:p>
        </p:txBody>
      </p:sp>
    </p:spTree>
    <p:extLst>
      <p:ext uri="{BB962C8B-B14F-4D97-AF65-F5344CB8AC3E}">
        <p14:creationId xmlns:p14="http://schemas.microsoft.com/office/powerpoint/2010/main" val="4199966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54F31A7-1CBD-F440-8992-617594E814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F2BFA7E-14FA-5440-AC02-19874DC94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451B8-09FD-5243-B711-3D7F096321FA}" type="slidenum">
              <a:rPr lang="en-US" smtClean="0"/>
              <a:t>17</a:t>
            </a:fld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8B9A2A7F-A829-7545-A2B8-2281D3C09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Product icons — </a:t>
            </a:r>
            <a:r>
              <a:rPr lang="en-US" dirty="0">
                <a:hlinkClick r:id="rId2"/>
              </a:rPr>
              <a:t>view full library</a:t>
            </a:r>
            <a:r>
              <a:rPr lang="en-US" dirty="0"/>
              <a:t> for more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B32F96E4-6BAC-0F43-8048-3EAD1062E2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8801" y="1684876"/>
            <a:ext cx="1765300" cy="41910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462E0F4A-3130-2D4A-857A-625B00EB11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75715" y="1684876"/>
            <a:ext cx="1498600" cy="41910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719C5DDB-31D4-7244-9A88-4B90980D8DC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119152" y="1684008"/>
            <a:ext cx="1727200" cy="419100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D0758977-073A-3045-BF8F-E7A585DAD34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58801" y="2736481"/>
            <a:ext cx="2260600" cy="419100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73133F43-C87A-D24B-9371-5A56124F94A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115692" y="2740896"/>
            <a:ext cx="2095500" cy="419100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DBC1C798-0C08-8E49-A046-5C28A7E299B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475715" y="2741475"/>
            <a:ext cx="2095500" cy="419100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D54886DC-1345-7E4E-B0D6-CB832CA9DB2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58801" y="3788086"/>
            <a:ext cx="2222500" cy="419100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A839F7B7-BE78-A14D-9950-4D6203A7AF1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4475715" y="3798074"/>
            <a:ext cx="2095500" cy="419100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3CC7D746-676F-FF48-80B3-989712AEB312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8115692" y="3797784"/>
            <a:ext cx="2286000" cy="419100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5DDEEBF4-AE47-CE4E-990C-DA23EB7F5402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558801" y="4839691"/>
            <a:ext cx="2768600" cy="419100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CABD675D-0552-4643-BBBB-B287B3BE8019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4475715" y="4854673"/>
            <a:ext cx="1638300" cy="419100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78CEB1A3-CD9B-8E4D-AAF4-04CBA96307B8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8115692" y="4854673"/>
            <a:ext cx="1663700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665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CC5C23-89E2-4787-9275-0E5166C814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E931B6-DBE8-4776-AF7A-AE609A4FDA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451B8-09FD-5243-B711-3D7F096321FA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C29A134-1C7F-4AD8-8BCE-019CFFCBD5E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Asset library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5561591-A84A-4290-BA4E-A55DF1C1A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Images, icons and </a:t>
            </a:r>
            <a:r>
              <a:rPr lang="en-US" dirty="0" err="1"/>
              <a:t>WoT</a:t>
            </a:r>
            <a:r>
              <a:rPr lang="en-US" dirty="0"/>
              <a:t> slides</a:t>
            </a:r>
          </a:p>
        </p:txBody>
      </p:sp>
      <p:pic>
        <p:nvPicPr>
          <p:cNvPr id="8" name="Picture 7" descr="Graphical user interface, application, PowerPoint&#10;&#10;Description automatically generated">
            <a:extLst>
              <a:ext uri="{FF2B5EF4-FFF2-40B4-BE49-F238E27FC236}">
                <a16:creationId xmlns:a16="http://schemas.microsoft.com/office/drawing/2014/main" id="{2AEE09F1-5779-4E44-918F-5F50AA9214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106"/>
          <a:stretch/>
        </p:blipFill>
        <p:spPr>
          <a:xfrm>
            <a:off x="561976" y="1524001"/>
            <a:ext cx="3563938" cy="16786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463607A-467B-45A8-AFCC-5CA6988E1A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120"/>
          <a:stretch/>
        </p:blipFill>
        <p:spPr>
          <a:xfrm>
            <a:off x="4313239" y="1524000"/>
            <a:ext cx="3563938" cy="1714500"/>
          </a:xfrm>
          <a:prstGeom prst="rect">
            <a:avLst/>
          </a:prstGeom>
        </p:spPr>
      </p:pic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D3695DAC-027C-4842-8AAF-1CADD91BFAF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61975" y="3424394"/>
            <a:ext cx="3563940" cy="762000"/>
          </a:xfrm>
          <a:ln>
            <a:solidFill>
              <a:srgbClr val="FF4E00"/>
            </a:solidFill>
          </a:ln>
        </p:spPr>
        <p:txBody>
          <a:bodyPr vert="horz" lIns="0" tIns="144000" rIns="0" bIns="0" rtlCol="0" anchor="t">
            <a:noAutofit/>
          </a:bodyPr>
          <a:lstStyle/>
          <a:p>
            <a:pPr marL="0" indent="0" algn="ctr">
              <a:lnSpc>
                <a:spcPts val="1800"/>
              </a:lnSpc>
              <a:spcAft>
                <a:spcPts val="200"/>
              </a:spcAft>
              <a:buNone/>
            </a:pPr>
            <a:r>
              <a:rPr lang="en-US" sz="1400" dirty="0"/>
              <a:t>Follow the link to access the</a:t>
            </a:r>
            <a:br>
              <a:rPr lang="en-US" sz="1400" dirty="0"/>
            </a:br>
            <a:r>
              <a:rPr lang="en-US" sz="1400" b="1" dirty="0">
                <a:hlinkClick r:id="rId4"/>
              </a:rPr>
              <a:t>icon library</a:t>
            </a:r>
            <a:endParaRPr lang="en-US" sz="1400" b="1" dirty="0"/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0C9DA361-F98F-427F-8481-78FF7A33C4C7}"/>
              </a:ext>
            </a:extLst>
          </p:cNvPr>
          <p:cNvSpPr txBox="1">
            <a:spLocks/>
          </p:cNvSpPr>
          <p:nvPr/>
        </p:nvSpPr>
        <p:spPr>
          <a:xfrm>
            <a:off x="4312341" y="3424394"/>
            <a:ext cx="3563940" cy="762000"/>
          </a:xfrm>
          <a:prstGeom prst="rect">
            <a:avLst/>
          </a:prstGeom>
          <a:ln>
            <a:solidFill>
              <a:srgbClr val="FF4E00"/>
            </a:solidFill>
          </a:ln>
        </p:spPr>
        <p:txBody>
          <a:bodyPr vert="horz" lIns="0" tIns="144000" rIns="0" bIns="0" rtlCol="0" anchor="t">
            <a:noAutofit/>
          </a:bodyPr>
          <a:lstStyle>
            <a:lvl1pPr marL="187325" indent="-187325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rgbClr val="FF4E00"/>
              </a:buClr>
              <a:buFont typeface="Wingdings" panose="05000000000000000000" pitchFamily="2" charset="2"/>
              <a:buChar char="§"/>
              <a:defRPr lang="en-US" sz="1800" b="0" i="0" kern="1200" spc="20" baseline="0" dirty="0" smtClean="0">
                <a:solidFill>
                  <a:schemeClr val="tx1"/>
                </a:solidFill>
                <a:latin typeface="+mj-lt"/>
                <a:ea typeface="Noto Sans" panose="020B0502040504020204" pitchFamily="34"/>
                <a:cs typeface="Noto Sans" panose="020B0502040504020204" pitchFamily="34"/>
              </a:defRPr>
            </a:lvl1pPr>
            <a:lvl2pPr marL="373063" indent="-185738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rgbClr val="FF4E00"/>
              </a:buClr>
              <a:buFont typeface="Wingdings" panose="05000000000000000000" pitchFamily="2" charset="2"/>
              <a:buChar char="§"/>
              <a:defRPr lang="en-US" sz="1600" b="0" i="0" kern="1200" spc="20" baseline="0" dirty="0" smtClean="0">
                <a:solidFill>
                  <a:schemeClr val="tx1"/>
                </a:solidFill>
                <a:latin typeface="+mj-lt"/>
                <a:ea typeface="Noto Sans" panose="020B0502040504020204" pitchFamily="34"/>
                <a:cs typeface="Noto Sans" panose="020B0502040504020204" pitchFamily="34"/>
              </a:defRPr>
            </a:lvl2pPr>
            <a:lvl3pPr marL="560388" indent="-1873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FF4E00"/>
              </a:buClr>
              <a:buFont typeface="Noto Sans" panose="020B0502040504020204" pitchFamily="34"/>
              <a:buChar char="⁻"/>
              <a:tabLst/>
              <a:defRPr lang="en-US" sz="1200" b="0" i="0" kern="1200" spc="10" baseline="0" dirty="0" smtClean="0">
                <a:solidFill>
                  <a:schemeClr val="tx1"/>
                </a:solidFill>
                <a:latin typeface="+mj-lt"/>
                <a:ea typeface="Noto Sans" panose="020B0502040504020204" pitchFamily="34"/>
                <a:cs typeface="Noto Sans" panose="020B0502040504020204" pitchFamily="34"/>
              </a:defRPr>
            </a:lvl3pPr>
            <a:lvl4pPr marL="560388" indent="-1873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FF4E00"/>
              </a:buClr>
              <a:buFont typeface="Noto Sans" panose="020B0502040504020204" pitchFamily="34"/>
              <a:buChar char="⁻"/>
              <a:tabLst/>
              <a:defRPr lang="en-US" sz="1200" b="0" i="0" kern="1200" spc="10" baseline="0" dirty="0" smtClean="0">
                <a:solidFill>
                  <a:schemeClr val="tx1"/>
                </a:solidFill>
                <a:latin typeface="+mj-lt"/>
                <a:ea typeface="Noto Sans" panose="020B0502040504020204" pitchFamily="34"/>
                <a:cs typeface="Noto Sans" panose="020B0502040504020204" pitchFamily="34"/>
              </a:defRPr>
            </a:lvl4pPr>
            <a:lvl5pPr marL="560388" indent="-1873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FF4E00"/>
              </a:buClr>
              <a:buFont typeface="Noto Sans" panose="020B0502040504020204" pitchFamily="34"/>
              <a:buChar char="⁻"/>
              <a:tabLst/>
              <a:defRPr lang="en-US" sz="1200" b="0" i="0" kern="1200" spc="10" baseline="0" dirty="0">
                <a:solidFill>
                  <a:schemeClr val="tx1"/>
                </a:solidFill>
                <a:latin typeface="+mj-lt"/>
                <a:ea typeface="Noto Sans" panose="020B0502040504020204" pitchFamily="34"/>
                <a:cs typeface="Noto Sans" panose="020B0502040504020204" pitchFamily="34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Aft>
                <a:spcPts val="200"/>
              </a:spcAft>
              <a:buFont typeface="Wingdings" panose="05000000000000000000" pitchFamily="2" charset="2"/>
              <a:buNone/>
            </a:pPr>
            <a:r>
              <a:rPr lang="en-US" sz="1400" dirty="0"/>
              <a:t>Follow the link to access the</a:t>
            </a:r>
            <a:br>
              <a:rPr lang="en-GB" sz="1400" dirty="0"/>
            </a:br>
            <a:r>
              <a:rPr lang="en-GB" sz="1400" b="1" dirty="0">
                <a:hlinkClick r:id="rId5"/>
              </a:rPr>
              <a:t>image library</a:t>
            </a:r>
            <a:endParaRPr lang="en-GB" sz="1400" b="1" dirty="0">
              <a:hlinkClick r:id="rId6"/>
            </a:endParaRPr>
          </a:p>
        </p:txBody>
      </p: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37812309-36D0-41BD-9D10-C6FA68F5DE94}"/>
              </a:ext>
            </a:extLst>
          </p:cNvPr>
          <p:cNvSpPr txBox="1">
            <a:spLocks/>
          </p:cNvSpPr>
          <p:nvPr/>
        </p:nvSpPr>
        <p:spPr>
          <a:xfrm>
            <a:off x="8064500" y="3424394"/>
            <a:ext cx="3563940" cy="762000"/>
          </a:xfrm>
          <a:prstGeom prst="rect">
            <a:avLst/>
          </a:prstGeom>
          <a:ln>
            <a:solidFill>
              <a:srgbClr val="FF4E00"/>
            </a:solidFill>
          </a:ln>
        </p:spPr>
        <p:txBody>
          <a:bodyPr vert="horz" lIns="0" tIns="144000" rIns="0" bIns="0" rtlCol="0" anchor="t">
            <a:noAutofit/>
          </a:bodyPr>
          <a:lstStyle>
            <a:lvl1pPr marL="187325" indent="-187325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rgbClr val="FF4E00"/>
              </a:buClr>
              <a:buFont typeface="Wingdings" panose="05000000000000000000" pitchFamily="2" charset="2"/>
              <a:buChar char="§"/>
              <a:defRPr lang="en-US" sz="1800" b="0" i="0" kern="1200" spc="20" baseline="0" dirty="0" smtClean="0">
                <a:solidFill>
                  <a:schemeClr val="tx1"/>
                </a:solidFill>
                <a:latin typeface="+mj-lt"/>
                <a:ea typeface="Noto Sans" panose="020B0502040504020204" pitchFamily="34"/>
                <a:cs typeface="Noto Sans" panose="020B0502040504020204" pitchFamily="34"/>
              </a:defRPr>
            </a:lvl1pPr>
            <a:lvl2pPr marL="373063" indent="-185738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rgbClr val="FF4E00"/>
              </a:buClr>
              <a:buFont typeface="Wingdings" panose="05000000000000000000" pitchFamily="2" charset="2"/>
              <a:buChar char="§"/>
              <a:defRPr lang="en-US" sz="1600" b="0" i="0" kern="1200" spc="20" baseline="0" dirty="0" smtClean="0">
                <a:solidFill>
                  <a:schemeClr val="tx1"/>
                </a:solidFill>
                <a:latin typeface="+mj-lt"/>
                <a:ea typeface="Noto Sans" panose="020B0502040504020204" pitchFamily="34"/>
                <a:cs typeface="Noto Sans" panose="020B0502040504020204" pitchFamily="34"/>
              </a:defRPr>
            </a:lvl2pPr>
            <a:lvl3pPr marL="560388" indent="-1873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FF4E00"/>
              </a:buClr>
              <a:buFont typeface="Noto Sans" panose="020B0502040504020204" pitchFamily="34"/>
              <a:buChar char="⁻"/>
              <a:tabLst/>
              <a:defRPr lang="en-US" sz="1200" b="0" i="0" kern="1200" spc="10" baseline="0" dirty="0" smtClean="0">
                <a:solidFill>
                  <a:schemeClr val="tx1"/>
                </a:solidFill>
                <a:latin typeface="+mj-lt"/>
                <a:ea typeface="Noto Sans" panose="020B0502040504020204" pitchFamily="34"/>
                <a:cs typeface="Noto Sans" panose="020B0502040504020204" pitchFamily="34"/>
              </a:defRPr>
            </a:lvl3pPr>
            <a:lvl4pPr marL="560388" indent="-1873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FF4E00"/>
              </a:buClr>
              <a:buFont typeface="Noto Sans" panose="020B0502040504020204" pitchFamily="34"/>
              <a:buChar char="⁻"/>
              <a:tabLst/>
              <a:defRPr lang="en-US" sz="1200" b="0" i="0" kern="1200" spc="10" baseline="0" dirty="0" smtClean="0">
                <a:solidFill>
                  <a:schemeClr val="tx1"/>
                </a:solidFill>
                <a:latin typeface="+mj-lt"/>
                <a:ea typeface="Noto Sans" panose="020B0502040504020204" pitchFamily="34"/>
                <a:cs typeface="Noto Sans" panose="020B0502040504020204" pitchFamily="34"/>
              </a:defRPr>
            </a:lvl4pPr>
            <a:lvl5pPr marL="560388" indent="-1873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FF4E00"/>
              </a:buClr>
              <a:buFont typeface="Noto Sans" panose="020B0502040504020204" pitchFamily="34"/>
              <a:buChar char="⁻"/>
              <a:tabLst/>
              <a:defRPr lang="en-US" sz="1200" b="0" i="0" kern="1200" spc="10" baseline="0" dirty="0">
                <a:solidFill>
                  <a:schemeClr val="tx1"/>
                </a:solidFill>
                <a:latin typeface="+mj-lt"/>
                <a:ea typeface="Noto Sans" panose="020B0502040504020204" pitchFamily="34"/>
                <a:cs typeface="Noto Sans" panose="020B0502040504020204" pitchFamily="34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Aft>
                <a:spcPts val="200"/>
              </a:spcAft>
              <a:buFont typeface="Wingdings" panose="05000000000000000000" pitchFamily="2" charset="2"/>
              <a:buNone/>
            </a:pPr>
            <a:r>
              <a:rPr lang="en-US" sz="1400" dirty="0"/>
              <a:t>Follow the link to access the</a:t>
            </a:r>
            <a:br>
              <a:rPr lang="en-GB" sz="1400" dirty="0"/>
            </a:br>
            <a:r>
              <a:rPr lang="en-GB" sz="1400" b="1" dirty="0">
                <a:hlinkClick r:id="rId7"/>
              </a:rPr>
              <a:t>Window of Transparency slides</a:t>
            </a:r>
            <a:endParaRPr lang="en-GB" sz="1400" b="1" dirty="0">
              <a:hlinkClick r:id="rId8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723FEFA-53CE-4894-8034-D384702FB420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14247"/>
          <a:stretch/>
        </p:blipFill>
        <p:spPr>
          <a:xfrm>
            <a:off x="8064500" y="1519393"/>
            <a:ext cx="3563937" cy="1719108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064A7A16-7E43-422A-8FA8-EC8FFBD1CF89}"/>
              </a:ext>
            </a:extLst>
          </p:cNvPr>
          <p:cNvSpPr/>
          <p:nvPr/>
        </p:nvSpPr>
        <p:spPr>
          <a:xfrm rot="10800000">
            <a:off x="371475" y="2286000"/>
            <a:ext cx="11444288" cy="95250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681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7378A8E1-6DA4-443D-9E80-B6AB5C30F220}"/>
              </a:ext>
            </a:extLst>
          </p:cNvPr>
          <p:cNvSpPr/>
          <p:nvPr/>
        </p:nvSpPr>
        <p:spPr>
          <a:xfrm>
            <a:off x="569137" y="4000500"/>
            <a:ext cx="8246251" cy="13334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ooter Placeholder 24">
            <a:extLst>
              <a:ext uri="{FF2B5EF4-FFF2-40B4-BE49-F238E27FC236}">
                <a16:creationId xmlns:a16="http://schemas.microsoft.com/office/drawing/2014/main" id="{D6EF837D-C12B-4556-B3B3-2CFC895F6D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7673AF59-0CDC-4C5E-8564-F1ABF1308A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451B8-09FD-5243-B711-3D7F096321FA}" type="slidenum">
              <a:rPr lang="en-US" smtClean="0"/>
              <a:t>19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110109C-76B9-4E97-99DF-8B21BC09943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GB" dirty="0"/>
              <a:t>Toolbox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A8C421-169E-4C3B-B9B3-694A1C283B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Textboxes and arrows 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471C6CB-00AD-463C-B05C-984A70BD1F99}"/>
              </a:ext>
            </a:extLst>
          </p:cNvPr>
          <p:cNvSpPr/>
          <p:nvPr/>
        </p:nvSpPr>
        <p:spPr>
          <a:xfrm>
            <a:off x="569137" y="5524503"/>
            <a:ext cx="2618563" cy="571496"/>
          </a:xfrm>
          <a:prstGeom prst="rect">
            <a:avLst/>
          </a:prstGeom>
          <a:noFill/>
          <a:ln w="12700">
            <a:solidFill>
              <a:srgbClr val="FF4E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FF4E00"/>
                </a:solidFill>
              </a:rPr>
              <a:t>Orange border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3F8A0F2-13DD-4F3C-BD9A-27811BEE5C06}"/>
              </a:ext>
            </a:extLst>
          </p:cNvPr>
          <p:cNvSpPr/>
          <p:nvPr/>
        </p:nvSpPr>
        <p:spPr>
          <a:xfrm>
            <a:off x="3378606" y="5524503"/>
            <a:ext cx="2622144" cy="571496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accent1"/>
                </a:solidFill>
              </a:rPr>
              <a:t>Blue border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9C55667-F8F0-483B-BBB9-DEDB9CB231CD}"/>
              </a:ext>
            </a:extLst>
          </p:cNvPr>
          <p:cNvSpPr/>
          <p:nvPr/>
        </p:nvSpPr>
        <p:spPr>
          <a:xfrm>
            <a:off x="6189664" y="5524503"/>
            <a:ext cx="2627314" cy="57149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accent1"/>
                </a:solidFill>
              </a:rPr>
              <a:t>Background Grey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0CE2B0D-1C3B-46AD-BAB9-2911E5A16CA1}"/>
              </a:ext>
            </a:extLst>
          </p:cNvPr>
          <p:cNvCxnSpPr/>
          <p:nvPr/>
        </p:nvCxnSpPr>
        <p:spPr>
          <a:xfrm>
            <a:off x="9002714" y="3810000"/>
            <a:ext cx="2595920" cy="0"/>
          </a:xfrm>
          <a:prstGeom prst="line">
            <a:avLst/>
          </a:prstGeom>
          <a:ln w="19050">
            <a:solidFill>
              <a:schemeClr val="accent1"/>
            </a:solidFill>
            <a:headEnd type="arrow" w="lg" len="med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76057C12-6ADF-4BEB-9127-AE3570700A40}"/>
              </a:ext>
            </a:extLst>
          </p:cNvPr>
          <p:cNvCxnSpPr/>
          <p:nvPr/>
        </p:nvCxnSpPr>
        <p:spPr>
          <a:xfrm>
            <a:off x="9002714" y="4253819"/>
            <a:ext cx="2595920" cy="0"/>
          </a:xfrm>
          <a:prstGeom prst="line">
            <a:avLst/>
          </a:prstGeom>
          <a:ln w="19050">
            <a:solidFill>
              <a:schemeClr val="accent1"/>
            </a:solidFill>
            <a:headEnd type="none" w="lg" len="med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45A5A5A9-100E-46AB-8065-4F19B5C77423}"/>
              </a:ext>
            </a:extLst>
          </p:cNvPr>
          <p:cNvCxnSpPr/>
          <p:nvPr/>
        </p:nvCxnSpPr>
        <p:spPr>
          <a:xfrm>
            <a:off x="9002714" y="4697638"/>
            <a:ext cx="2595920" cy="0"/>
          </a:xfrm>
          <a:prstGeom prst="line">
            <a:avLst/>
          </a:prstGeom>
          <a:ln w="19050">
            <a:solidFill>
              <a:schemeClr val="accent1"/>
            </a:solidFill>
            <a:headEnd type="arrow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8818917B-5146-4127-9A10-69B2F2028FAD}"/>
              </a:ext>
            </a:extLst>
          </p:cNvPr>
          <p:cNvCxnSpPr/>
          <p:nvPr/>
        </p:nvCxnSpPr>
        <p:spPr>
          <a:xfrm>
            <a:off x="9002714" y="5141457"/>
            <a:ext cx="2595920" cy="0"/>
          </a:xfrm>
          <a:prstGeom prst="line">
            <a:avLst/>
          </a:prstGeom>
          <a:ln w="19050">
            <a:solidFill>
              <a:srgbClr val="FF4E00"/>
            </a:solidFill>
            <a:headEnd type="arrow" w="lg" len="med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D6B52434-1899-44F9-B113-C7F9479412CC}"/>
              </a:ext>
            </a:extLst>
          </p:cNvPr>
          <p:cNvCxnSpPr/>
          <p:nvPr/>
        </p:nvCxnSpPr>
        <p:spPr>
          <a:xfrm>
            <a:off x="9002714" y="5585276"/>
            <a:ext cx="2595920" cy="0"/>
          </a:xfrm>
          <a:prstGeom prst="line">
            <a:avLst/>
          </a:prstGeom>
          <a:ln w="19050">
            <a:solidFill>
              <a:srgbClr val="FF4E00"/>
            </a:solidFill>
            <a:headEnd type="none" w="lg" len="med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C3D400D0-8D72-4CBE-BBF4-3F6B8AACF3DB}"/>
              </a:ext>
            </a:extLst>
          </p:cNvPr>
          <p:cNvCxnSpPr/>
          <p:nvPr/>
        </p:nvCxnSpPr>
        <p:spPr>
          <a:xfrm>
            <a:off x="9002714" y="6029093"/>
            <a:ext cx="2595920" cy="0"/>
          </a:xfrm>
          <a:prstGeom prst="line">
            <a:avLst/>
          </a:prstGeom>
          <a:ln w="19050">
            <a:solidFill>
              <a:srgbClr val="FF4E00"/>
            </a:solidFill>
            <a:headEnd type="arrow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452D7B2E-57D7-4548-9FD1-C2A51C4E2EC5}"/>
              </a:ext>
            </a:extLst>
          </p:cNvPr>
          <p:cNvSpPr/>
          <p:nvPr/>
        </p:nvSpPr>
        <p:spPr>
          <a:xfrm>
            <a:off x="9002713" y="1520502"/>
            <a:ext cx="744551" cy="677592"/>
          </a:xfrm>
          <a:custGeom>
            <a:avLst/>
            <a:gdLst>
              <a:gd name="connsiteX0" fmla="*/ 0 w 715842"/>
              <a:gd name="connsiteY0" fmla="*/ 0 h 715842"/>
              <a:gd name="connsiteX1" fmla="*/ 715842 w 715842"/>
              <a:gd name="connsiteY1" fmla="*/ 0 h 715842"/>
              <a:gd name="connsiteX2" fmla="*/ 715842 w 715842"/>
              <a:gd name="connsiteY2" fmla="*/ 715842 h 715842"/>
              <a:gd name="connsiteX3" fmla="*/ 0 w 715842"/>
              <a:gd name="connsiteY3" fmla="*/ 715842 h 715842"/>
              <a:gd name="connsiteX4" fmla="*/ 0 w 715842"/>
              <a:gd name="connsiteY4" fmla="*/ 0 h 715842"/>
              <a:gd name="connsiteX0" fmla="*/ 715842 w 807282"/>
              <a:gd name="connsiteY0" fmla="*/ 715842 h 807282"/>
              <a:gd name="connsiteX1" fmla="*/ 0 w 807282"/>
              <a:gd name="connsiteY1" fmla="*/ 715842 h 807282"/>
              <a:gd name="connsiteX2" fmla="*/ 0 w 807282"/>
              <a:gd name="connsiteY2" fmla="*/ 0 h 807282"/>
              <a:gd name="connsiteX3" fmla="*/ 715842 w 807282"/>
              <a:gd name="connsiteY3" fmla="*/ 0 h 807282"/>
              <a:gd name="connsiteX4" fmla="*/ 807282 w 807282"/>
              <a:gd name="connsiteY4" fmla="*/ 807282 h 807282"/>
              <a:gd name="connsiteX0" fmla="*/ 0 w 807282"/>
              <a:gd name="connsiteY0" fmla="*/ 715842 h 807282"/>
              <a:gd name="connsiteX1" fmla="*/ 0 w 807282"/>
              <a:gd name="connsiteY1" fmla="*/ 0 h 807282"/>
              <a:gd name="connsiteX2" fmla="*/ 715842 w 807282"/>
              <a:gd name="connsiteY2" fmla="*/ 0 h 807282"/>
              <a:gd name="connsiteX3" fmla="*/ 807282 w 807282"/>
              <a:gd name="connsiteY3" fmla="*/ 807282 h 807282"/>
              <a:gd name="connsiteX0" fmla="*/ 0 w 796831"/>
              <a:gd name="connsiteY0" fmla="*/ 715842 h 807282"/>
              <a:gd name="connsiteX1" fmla="*/ 0 w 796831"/>
              <a:gd name="connsiteY1" fmla="*/ 0 h 807282"/>
              <a:gd name="connsiteX2" fmla="*/ 715842 w 796831"/>
              <a:gd name="connsiteY2" fmla="*/ 0 h 807282"/>
              <a:gd name="connsiteX3" fmla="*/ 796831 w 796831"/>
              <a:gd name="connsiteY3" fmla="*/ 807282 h 807282"/>
              <a:gd name="connsiteX0" fmla="*/ 0 w 715842"/>
              <a:gd name="connsiteY0" fmla="*/ 715842 h 715842"/>
              <a:gd name="connsiteX1" fmla="*/ 0 w 715842"/>
              <a:gd name="connsiteY1" fmla="*/ 0 h 715842"/>
              <a:gd name="connsiteX2" fmla="*/ 715842 w 715842"/>
              <a:gd name="connsiteY2" fmla="*/ 0 h 715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15842" h="715842">
                <a:moveTo>
                  <a:pt x="0" y="715842"/>
                </a:moveTo>
                <a:lnTo>
                  <a:pt x="0" y="0"/>
                </a:lnTo>
                <a:lnTo>
                  <a:pt x="715842" y="0"/>
                </a:lnTo>
              </a:path>
            </a:pathLst>
          </a:custGeom>
          <a:noFill/>
          <a:ln w="19050">
            <a:solidFill>
              <a:schemeClr val="accent1"/>
            </a:solidFill>
            <a:headEnd type="arrow" w="lg" len="med"/>
            <a:tailEnd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13">
            <a:extLst>
              <a:ext uri="{FF2B5EF4-FFF2-40B4-BE49-F238E27FC236}">
                <a16:creationId xmlns:a16="http://schemas.microsoft.com/office/drawing/2014/main" id="{5D754105-210E-4642-8F53-D22F41D72DBC}"/>
              </a:ext>
            </a:extLst>
          </p:cNvPr>
          <p:cNvSpPr/>
          <p:nvPr/>
        </p:nvSpPr>
        <p:spPr>
          <a:xfrm>
            <a:off x="9928397" y="1520502"/>
            <a:ext cx="744551" cy="677592"/>
          </a:xfrm>
          <a:custGeom>
            <a:avLst/>
            <a:gdLst>
              <a:gd name="connsiteX0" fmla="*/ 0 w 715842"/>
              <a:gd name="connsiteY0" fmla="*/ 0 h 715842"/>
              <a:gd name="connsiteX1" fmla="*/ 715842 w 715842"/>
              <a:gd name="connsiteY1" fmla="*/ 0 h 715842"/>
              <a:gd name="connsiteX2" fmla="*/ 715842 w 715842"/>
              <a:gd name="connsiteY2" fmla="*/ 715842 h 715842"/>
              <a:gd name="connsiteX3" fmla="*/ 0 w 715842"/>
              <a:gd name="connsiteY3" fmla="*/ 715842 h 715842"/>
              <a:gd name="connsiteX4" fmla="*/ 0 w 715842"/>
              <a:gd name="connsiteY4" fmla="*/ 0 h 715842"/>
              <a:gd name="connsiteX0" fmla="*/ 715842 w 807282"/>
              <a:gd name="connsiteY0" fmla="*/ 715842 h 807282"/>
              <a:gd name="connsiteX1" fmla="*/ 0 w 807282"/>
              <a:gd name="connsiteY1" fmla="*/ 715842 h 807282"/>
              <a:gd name="connsiteX2" fmla="*/ 0 w 807282"/>
              <a:gd name="connsiteY2" fmla="*/ 0 h 807282"/>
              <a:gd name="connsiteX3" fmla="*/ 715842 w 807282"/>
              <a:gd name="connsiteY3" fmla="*/ 0 h 807282"/>
              <a:gd name="connsiteX4" fmla="*/ 807282 w 807282"/>
              <a:gd name="connsiteY4" fmla="*/ 807282 h 807282"/>
              <a:gd name="connsiteX0" fmla="*/ 0 w 807282"/>
              <a:gd name="connsiteY0" fmla="*/ 715842 h 807282"/>
              <a:gd name="connsiteX1" fmla="*/ 0 w 807282"/>
              <a:gd name="connsiteY1" fmla="*/ 0 h 807282"/>
              <a:gd name="connsiteX2" fmla="*/ 715842 w 807282"/>
              <a:gd name="connsiteY2" fmla="*/ 0 h 807282"/>
              <a:gd name="connsiteX3" fmla="*/ 807282 w 807282"/>
              <a:gd name="connsiteY3" fmla="*/ 807282 h 807282"/>
              <a:gd name="connsiteX0" fmla="*/ 0 w 796831"/>
              <a:gd name="connsiteY0" fmla="*/ 715842 h 807282"/>
              <a:gd name="connsiteX1" fmla="*/ 0 w 796831"/>
              <a:gd name="connsiteY1" fmla="*/ 0 h 807282"/>
              <a:gd name="connsiteX2" fmla="*/ 715842 w 796831"/>
              <a:gd name="connsiteY2" fmla="*/ 0 h 807282"/>
              <a:gd name="connsiteX3" fmla="*/ 796831 w 796831"/>
              <a:gd name="connsiteY3" fmla="*/ 807282 h 807282"/>
              <a:gd name="connsiteX0" fmla="*/ 0 w 715842"/>
              <a:gd name="connsiteY0" fmla="*/ 715842 h 715842"/>
              <a:gd name="connsiteX1" fmla="*/ 0 w 715842"/>
              <a:gd name="connsiteY1" fmla="*/ 0 h 715842"/>
              <a:gd name="connsiteX2" fmla="*/ 715842 w 715842"/>
              <a:gd name="connsiteY2" fmla="*/ 0 h 715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15842" h="715842">
                <a:moveTo>
                  <a:pt x="0" y="715842"/>
                </a:moveTo>
                <a:lnTo>
                  <a:pt x="0" y="0"/>
                </a:lnTo>
                <a:lnTo>
                  <a:pt x="715842" y="0"/>
                </a:lnTo>
              </a:path>
            </a:pathLst>
          </a:custGeom>
          <a:noFill/>
          <a:ln w="19050">
            <a:solidFill>
              <a:schemeClr val="accent1"/>
            </a:solidFill>
            <a:headEnd type="none" w="lg" len="med"/>
            <a:tailEnd type="arrow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13">
            <a:extLst>
              <a:ext uri="{FF2B5EF4-FFF2-40B4-BE49-F238E27FC236}">
                <a16:creationId xmlns:a16="http://schemas.microsoft.com/office/drawing/2014/main" id="{985ED8DB-BD89-44BD-A0A5-4AC6F19A9FC1}"/>
              </a:ext>
            </a:extLst>
          </p:cNvPr>
          <p:cNvSpPr/>
          <p:nvPr/>
        </p:nvSpPr>
        <p:spPr>
          <a:xfrm>
            <a:off x="10877549" y="1520502"/>
            <a:ext cx="732023" cy="677592"/>
          </a:xfrm>
          <a:custGeom>
            <a:avLst/>
            <a:gdLst>
              <a:gd name="connsiteX0" fmla="*/ 0 w 715842"/>
              <a:gd name="connsiteY0" fmla="*/ 0 h 715842"/>
              <a:gd name="connsiteX1" fmla="*/ 715842 w 715842"/>
              <a:gd name="connsiteY1" fmla="*/ 0 h 715842"/>
              <a:gd name="connsiteX2" fmla="*/ 715842 w 715842"/>
              <a:gd name="connsiteY2" fmla="*/ 715842 h 715842"/>
              <a:gd name="connsiteX3" fmla="*/ 0 w 715842"/>
              <a:gd name="connsiteY3" fmla="*/ 715842 h 715842"/>
              <a:gd name="connsiteX4" fmla="*/ 0 w 715842"/>
              <a:gd name="connsiteY4" fmla="*/ 0 h 715842"/>
              <a:gd name="connsiteX0" fmla="*/ 715842 w 807282"/>
              <a:gd name="connsiteY0" fmla="*/ 715842 h 807282"/>
              <a:gd name="connsiteX1" fmla="*/ 0 w 807282"/>
              <a:gd name="connsiteY1" fmla="*/ 715842 h 807282"/>
              <a:gd name="connsiteX2" fmla="*/ 0 w 807282"/>
              <a:gd name="connsiteY2" fmla="*/ 0 h 807282"/>
              <a:gd name="connsiteX3" fmla="*/ 715842 w 807282"/>
              <a:gd name="connsiteY3" fmla="*/ 0 h 807282"/>
              <a:gd name="connsiteX4" fmla="*/ 807282 w 807282"/>
              <a:gd name="connsiteY4" fmla="*/ 807282 h 807282"/>
              <a:gd name="connsiteX0" fmla="*/ 0 w 807282"/>
              <a:gd name="connsiteY0" fmla="*/ 715842 h 807282"/>
              <a:gd name="connsiteX1" fmla="*/ 0 w 807282"/>
              <a:gd name="connsiteY1" fmla="*/ 0 h 807282"/>
              <a:gd name="connsiteX2" fmla="*/ 715842 w 807282"/>
              <a:gd name="connsiteY2" fmla="*/ 0 h 807282"/>
              <a:gd name="connsiteX3" fmla="*/ 807282 w 807282"/>
              <a:gd name="connsiteY3" fmla="*/ 807282 h 807282"/>
              <a:gd name="connsiteX0" fmla="*/ 0 w 796831"/>
              <a:gd name="connsiteY0" fmla="*/ 715842 h 807282"/>
              <a:gd name="connsiteX1" fmla="*/ 0 w 796831"/>
              <a:gd name="connsiteY1" fmla="*/ 0 h 807282"/>
              <a:gd name="connsiteX2" fmla="*/ 715842 w 796831"/>
              <a:gd name="connsiteY2" fmla="*/ 0 h 807282"/>
              <a:gd name="connsiteX3" fmla="*/ 796831 w 796831"/>
              <a:gd name="connsiteY3" fmla="*/ 807282 h 807282"/>
              <a:gd name="connsiteX0" fmla="*/ 0 w 715842"/>
              <a:gd name="connsiteY0" fmla="*/ 715842 h 715842"/>
              <a:gd name="connsiteX1" fmla="*/ 0 w 715842"/>
              <a:gd name="connsiteY1" fmla="*/ 0 h 715842"/>
              <a:gd name="connsiteX2" fmla="*/ 715842 w 715842"/>
              <a:gd name="connsiteY2" fmla="*/ 0 h 715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15842" h="715842">
                <a:moveTo>
                  <a:pt x="0" y="715842"/>
                </a:moveTo>
                <a:lnTo>
                  <a:pt x="0" y="0"/>
                </a:lnTo>
                <a:lnTo>
                  <a:pt x="715842" y="0"/>
                </a:lnTo>
              </a:path>
            </a:pathLst>
          </a:custGeom>
          <a:noFill/>
          <a:ln w="19050">
            <a:solidFill>
              <a:schemeClr val="accent1"/>
            </a:solidFill>
            <a:headEnd type="arrow" w="lg" len="med"/>
            <a:tailEnd type="arrow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13">
            <a:extLst>
              <a:ext uri="{FF2B5EF4-FFF2-40B4-BE49-F238E27FC236}">
                <a16:creationId xmlns:a16="http://schemas.microsoft.com/office/drawing/2014/main" id="{96B2D6A6-3602-4E4B-8B59-54A281545507}"/>
              </a:ext>
            </a:extLst>
          </p:cNvPr>
          <p:cNvSpPr/>
          <p:nvPr/>
        </p:nvSpPr>
        <p:spPr>
          <a:xfrm>
            <a:off x="9015240" y="2667000"/>
            <a:ext cx="732024" cy="677592"/>
          </a:xfrm>
          <a:custGeom>
            <a:avLst/>
            <a:gdLst>
              <a:gd name="connsiteX0" fmla="*/ 0 w 715842"/>
              <a:gd name="connsiteY0" fmla="*/ 0 h 715842"/>
              <a:gd name="connsiteX1" fmla="*/ 715842 w 715842"/>
              <a:gd name="connsiteY1" fmla="*/ 0 h 715842"/>
              <a:gd name="connsiteX2" fmla="*/ 715842 w 715842"/>
              <a:gd name="connsiteY2" fmla="*/ 715842 h 715842"/>
              <a:gd name="connsiteX3" fmla="*/ 0 w 715842"/>
              <a:gd name="connsiteY3" fmla="*/ 715842 h 715842"/>
              <a:gd name="connsiteX4" fmla="*/ 0 w 715842"/>
              <a:gd name="connsiteY4" fmla="*/ 0 h 715842"/>
              <a:gd name="connsiteX0" fmla="*/ 715842 w 807282"/>
              <a:gd name="connsiteY0" fmla="*/ 715842 h 807282"/>
              <a:gd name="connsiteX1" fmla="*/ 0 w 807282"/>
              <a:gd name="connsiteY1" fmla="*/ 715842 h 807282"/>
              <a:gd name="connsiteX2" fmla="*/ 0 w 807282"/>
              <a:gd name="connsiteY2" fmla="*/ 0 h 807282"/>
              <a:gd name="connsiteX3" fmla="*/ 715842 w 807282"/>
              <a:gd name="connsiteY3" fmla="*/ 0 h 807282"/>
              <a:gd name="connsiteX4" fmla="*/ 807282 w 807282"/>
              <a:gd name="connsiteY4" fmla="*/ 807282 h 807282"/>
              <a:gd name="connsiteX0" fmla="*/ 0 w 807282"/>
              <a:gd name="connsiteY0" fmla="*/ 715842 h 807282"/>
              <a:gd name="connsiteX1" fmla="*/ 0 w 807282"/>
              <a:gd name="connsiteY1" fmla="*/ 0 h 807282"/>
              <a:gd name="connsiteX2" fmla="*/ 715842 w 807282"/>
              <a:gd name="connsiteY2" fmla="*/ 0 h 807282"/>
              <a:gd name="connsiteX3" fmla="*/ 807282 w 807282"/>
              <a:gd name="connsiteY3" fmla="*/ 807282 h 807282"/>
              <a:gd name="connsiteX0" fmla="*/ 0 w 796831"/>
              <a:gd name="connsiteY0" fmla="*/ 715842 h 807282"/>
              <a:gd name="connsiteX1" fmla="*/ 0 w 796831"/>
              <a:gd name="connsiteY1" fmla="*/ 0 h 807282"/>
              <a:gd name="connsiteX2" fmla="*/ 715842 w 796831"/>
              <a:gd name="connsiteY2" fmla="*/ 0 h 807282"/>
              <a:gd name="connsiteX3" fmla="*/ 796831 w 796831"/>
              <a:gd name="connsiteY3" fmla="*/ 807282 h 807282"/>
              <a:gd name="connsiteX0" fmla="*/ 0 w 715842"/>
              <a:gd name="connsiteY0" fmla="*/ 715842 h 715842"/>
              <a:gd name="connsiteX1" fmla="*/ 0 w 715842"/>
              <a:gd name="connsiteY1" fmla="*/ 0 h 715842"/>
              <a:gd name="connsiteX2" fmla="*/ 715842 w 715842"/>
              <a:gd name="connsiteY2" fmla="*/ 0 h 715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15842" h="715842">
                <a:moveTo>
                  <a:pt x="0" y="715842"/>
                </a:moveTo>
                <a:lnTo>
                  <a:pt x="0" y="0"/>
                </a:lnTo>
                <a:lnTo>
                  <a:pt x="715842" y="0"/>
                </a:lnTo>
              </a:path>
            </a:pathLst>
          </a:custGeom>
          <a:noFill/>
          <a:ln w="19050">
            <a:solidFill>
              <a:srgbClr val="FF4E00"/>
            </a:solidFill>
            <a:headEnd type="arrow" w="lg" len="med"/>
            <a:tailEnd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13">
            <a:extLst>
              <a:ext uri="{FF2B5EF4-FFF2-40B4-BE49-F238E27FC236}">
                <a16:creationId xmlns:a16="http://schemas.microsoft.com/office/drawing/2014/main" id="{CB91728A-7839-43E0-94DA-CF789F4C5AB3}"/>
              </a:ext>
            </a:extLst>
          </p:cNvPr>
          <p:cNvSpPr/>
          <p:nvPr/>
        </p:nvSpPr>
        <p:spPr>
          <a:xfrm>
            <a:off x="9940925" y="2667000"/>
            <a:ext cx="732023" cy="677592"/>
          </a:xfrm>
          <a:custGeom>
            <a:avLst/>
            <a:gdLst>
              <a:gd name="connsiteX0" fmla="*/ 0 w 715842"/>
              <a:gd name="connsiteY0" fmla="*/ 0 h 715842"/>
              <a:gd name="connsiteX1" fmla="*/ 715842 w 715842"/>
              <a:gd name="connsiteY1" fmla="*/ 0 h 715842"/>
              <a:gd name="connsiteX2" fmla="*/ 715842 w 715842"/>
              <a:gd name="connsiteY2" fmla="*/ 715842 h 715842"/>
              <a:gd name="connsiteX3" fmla="*/ 0 w 715842"/>
              <a:gd name="connsiteY3" fmla="*/ 715842 h 715842"/>
              <a:gd name="connsiteX4" fmla="*/ 0 w 715842"/>
              <a:gd name="connsiteY4" fmla="*/ 0 h 715842"/>
              <a:gd name="connsiteX0" fmla="*/ 715842 w 807282"/>
              <a:gd name="connsiteY0" fmla="*/ 715842 h 807282"/>
              <a:gd name="connsiteX1" fmla="*/ 0 w 807282"/>
              <a:gd name="connsiteY1" fmla="*/ 715842 h 807282"/>
              <a:gd name="connsiteX2" fmla="*/ 0 w 807282"/>
              <a:gd name="connsiteY2" fmla="*/ 0 h 807282"/>
              <a:gd name="connsiteX3" fmla="*/ 715842 w 807282"/>
              <a:gd name="connsiteY3" fmla="*/ 0 h 807282"/>
              <a:gd name="connsiteX4" fmla="*/ 807282 w 807282"/>
              <a:gd name="connsiteY4" fmla="*/ 807282 h 807282"/>
              <a:gd name="connsiteX0" fmla="*/ 0 w 807282"/>
              <a:gd name="connsiteY0" fmla="*/ 715842 h 807282"/>
              <a:gd name="connsiteX1" fmla="*/ 0 w 807282"/>
              <a:gd name="connsiteY1" fmla="*/ 0 h 807282"/>
              <a:gd name="connsiteX2" fmla="*/ 715842 w 807282"/>
              <a:gd name="connsiteY2" fmla="*/ 0 h 807282"/>
              <a:gd name="connsiteX3" fmla="*/ 807282 w 807282"/>
              <a:gd name="connsiteY3" fmla="*/ 807282 h 807282"/>
              <a:gd name="connsiteX0" fmla="*/ 0 w 796831"/>
              <a:gd name="connsiteY0" fmla="*/ 715842 h 807282"/>
              <a:gd name="connsiteX1" fmla="*/ 0 w 796831"/>
              <a:gd name="connsiteY1" fmla="*/ 0 h 807282"/>
              <a:gd name="connsiteX2" fmla="*/ 715842 w 796831"/>
              <a:gd name="connsiteY2" fmla="*/ 0 h 807282"/>
              <a:gd name="connsiteX3" fmla="*/ 796831 w 796831"/>
              <a:gd name="connsiteY3" fmla="*/ 807282 h 807282"/>
              <a:gd name="connsiteX0" fmla="*/ 0 w 715842"/>
              <a:gd name="connsiteY0" fmla="*/ 715842 h 715842"/>
              <a:gd name="connsiteX1" fmla="*/ 0 w 715842"/>
              <a:gd name="connsiteY1" fmla="*/ 0 h 715842"/>
              <a:gd name="connsiteX2" fmla="*/ 715842 w 715842"/>
              <a:gd name="connsiteY2" fmla="*/ 0 h 715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15842" h="715842">
                <a:moveTo>
                  <a:pt x="0" y="715842"/>
                </a:moveTo>
                <a:lnTo>
                  <a:pt x="0" y="0"/>
                </a:lnTo>
                <a:lnTo>
                  <a:pt x="715842" y="0"/>
                </a:lnTo>
              </a:path>
            </a:pathLst>
          </a:custGeom>
          <a:noFill/>
          <a:ln w="19050">
            <a:solidFill>
              <a:srgbClr val="FF4E00"/>
            </a:solidFill>
            <a:headEnd type="none" w="lg" len="med"/>
            <a:tailEnd type="arrow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13">
            <a:extLst>
              <a:ext uri="{FF2B5EF4-FFF2-40B4-BE49-F238E27FC236}">
                <a16:creationId xmlns:a16="http://schemas.microsoft.com/office/drawing/2014/main" id="{30D5E98A-1DF6-4388-A71A-248CE146CC0C}"/>
              </a:ext>
            </a:extLst>
          </p:cNvPr>
          <p:cNvSpPr/>
          <p:nvPr/>
        </p:nvSpPr>
        <p:spPr>
          <a:xfrm>
            <a:off x="10877549" y="2667000"/>
            <a:ext cx="732023" cy="677592"/>
          </a:xfrm>
          <a:custGeom>
            <a:avLst/>
            <a:gdLst>
              <a:gd name="connsiteX0" fmla="*/ 0 w 715842"/>
              <a:gd name="connsiteY0" fmla="*/ 0 h 715842"/>
              <a:gd name="connsiteX1" fmla="*/ 715842 w 715842"/>
              <a:gd name="connsiteY1" fmla="*/ 0 h 715842"/>
              <a:gd name="connsiteX2" fmla="*/ 715842 w 715842"/>
              <a:gd name="connsiteY2" fmla="*/ 715842 h 715842"/>
              <a:gd name="connsiteX3" fmla="*/ 0 w 715842"/>
              <a:gd name="connsiteY3" fmla="*/ 715842 h 715842"/>
              <a:gd name="connsiteX4" fmla="*/ 0 w 715842"/>
              <a:gd name="connsiteY4" fmla="*/ 0 h 715842"/>
              <a:gd name="connsiteX0" fmla="*/ 715842 w 807282"/>
              <a:gd name="connsiteY0" fmla="*/ 715842 h 807282"/>
              <a:gd name="connsiteX1" fmla="*/ 0 w 807282"/>
              <a:gd name="connsiteY1" fmla="*/ 715842 h 807282"/>
              <a:gd name="connsiteX2" fmla="*/ 0 w 807282"/>
              <a:gd name="connsiteY2" fmla="*/ 0 h 807282"/>
              <a:gd name="connsiteX3" fmla="*/ 715842 w 807282"/>
              <a:gd name="connsiteY3" fmla="*/ 0 h 807282"/>
              <a:gd name="connsiteX4" fmla="*/ 807282 w 807282"/>
              <a:gd name="connsiteY4" fmla="*/ 807282 h 807282"/>
              <a:gd name="connsiteX0" fmla="*/ 0 w 807282"/>
              <a:gd name="connsiteY0" fmla="*/ 715842 h 807282"/>
              <a:gd name="connsiteX1" fmla="*/ 0 w 807282"/>
              <a:gd name="connsiteY1" fmla="*/ 0 h 807282"/>
              <a:gd name="connsiteX2" fmla="*/ 715842 w 807282"/>
              <a:gd name="connsiteY2" fmla="*/ 0 h 807282"/>
              <a:gd name="connsiteX3" fmla="*/ 807282 w 807282"/>
              <a:gd name="connsiteY3" fmla="*/ 807282 h 807282"/>
              <a:gd name="connsiteX0" fmla="*/ 0 w 796831"/>
              <a:gd name="connsiteY0" fmla="*/ 715842 h 807282"/>
              <a:gd name="connsiteX1" fmla="*/ 0 w 796831"/>
              <a:gd name="connsiteY1" fmla="*/ 0 h 807282"/>
              <a:gd name="connsiteX2" fmla="*/ 715842 w 796831"/>
              <a:gd name="connsiteY2" fmla="*/ 0 h 807282"/>
              <a:gd name="connsiteX3" fmla="*/ 796831 w 796831"/>
              <a:gd name="connsiteY3" fmla="*/ 807282 h 807282"/>
              <a:gd name="connsiteX0" fmla="*/ 0 w 715842"/>
              <a:gd name="connsiteY0" fmla="*/ 715842 h 715842"/>
              <a:gd name="connsiteX1" fmla="*/ 0 w 715842"/>
              <a:gd name="connsiteY1" fmla="*/ 0 h 715842"/>
              <a:gd name="connsiteX2" fmla="*/ 715842 w 715842"/>
              <a:gd name="connsiteY2" fmla="*/ 0 h 715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15842" h="715842">
                <a:moveTo>
                  <a:pt x="0" y="715842"/>
                </a:moveTo>
                <a:lnTo>
                  <a:pt x="0" y="0"/>
                </a:lnTo>
                <a:lnTo>
                  <a:pt x="715842" y="0"/>
                </a:lnTo>
              </a:path>
            </a:pathLst>
          </a:custGeom>
          <a:noFill/>
          <a:ln w="19050">
            <a:solidFill>
              <a:srgbClr val="FF4E00"/>
            </a:solidFill>
            <a:headEnd type="arrow" w="lg" len="med"/>
            <a:tailEnd type="arrow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51F3208-B44B-48FD-8762-A85AC745817F}"/>
              </a:ext>
            </a:extLst>
          </p:cNvPr>
          <p:cNvSpPr txBox="1"/>
          <p:nvPr/>
        </p:nvSpPr>
        <p:spPr>
          <a:xfrm>
            <a:off x="569137" y="1524001"/>
            <a:ext cx="2618563" cy="2285999"/>
          </a:xfrm>
          <a:prstGeom prst="rect">
            <a:avLst/>
          </a:prstGeom>
          <a:noFill/>
          <a:ln w="12700">
            <a:solidFill>
              <a:srgbClr val="FF4E00"/>
            </a:solidFill>
          </a:ln>
        </p:spPr>
        <p:txBody>
          <a:bodyPr wrap="square" lIns="180000" tIns="0" rtlCol="0">
            <a:noAutofit/>
          </a:bodyPr>
          <a:lstStyle/>
          <a:p>
            <a:pPr algn="l"/>
            <a:r>
              <a:rPr lang="en-US" sz="6400" b="1" dirty="0">
                <a:solidFill>
                  <a:srgbClr val="FF4E00"/>
                </a:solidFill>
                <a:latin typeface="+mj-lt"/>
              </a:rPr>
              <a:t>XX%</a:t>
            </a:r>
          </a:p>
          <a:p>
            <a:r>
              <a:rPr lang="en-US" dirty="0">
                <a:latin typeface="+mj-lt"/>
                <a:ea typeface="Noto Sans" panose="020B0502040504020204" pitchFamily="34"/>
                <a:cs typeface="Noto Sans" panose="020B0502040504020204" pitchFamily="34"/>
              </a:rPr>
              <a:t>Text explaining the impressive number. We can get into some</a:t>
            </a:r>
            <a:br>
              <a:rPr lang="en-US" dirty="0">
                <a:latin typeface="+mj-lt"/>
                <a:ea typeface="Noto Sans" panose="020B0502040504020204" pitchFamily="34"/>
                <a:cs typeface="Noto Sans" panose="020B0502040504020204" pitchFamily="34"/>
              </a:rPr>
            </a:br>
            <a:r>
              <a:rPr lang="en-US" dirty="0">
                <a:latin typeface="+mj-lt"/>
                <a:ea typeface="Noto Sans" panose="020B0502040504020204" pitchFamily="34"/>
                <a:cs typeface="Noto Sans" panose="020B0502040504020204" pitchFamily="34"/>
              </a:rPr>
              <a:t>details! 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03B4702-FFDD-4253-8BD3-3B93C3909DF2}"/>
              </a:ext>
            </a:extLst>
          </p:cNvPr>
          <p:cNvSpPr/>
          <p:nvPr/>
        </p:nvSpPr>
        <p:spPr>
          <a:xfrm>
            <a:off x="3378606" y="1524001"/>
            <a:ext cx="1685519" cy="2285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44000" rIns="180000" rtlCol="0" anchor="t"/>
          <a:lstStyle/>
          <a:p>
            <a:pPr>
              <a:spcAft>
                <a:spcPts val="600"/>
              </a:spcAft>
            </a:pPr>
            <a:r>
              <a:rPr lang="en-US" b="1" dirty="0">
                <a:latin typeface="+mj-lt"/>
              </a:rPr>
              <a:t>A box</a:t>
            </a:r>
            <a:br>
              <a:rPr lang="en-US" b="1" dirty="0">
                <a:latin typeface="+mj-lt"/>
              </a:rPr>
            </a:br>
            <a:r>
              <a:rPr lang="en-US" b="1" dirty="0">
                <a:latin typeface="+mj-lt"/>
              </a:rPr>
              <a:t>with fill </a:t>
            </a:r>
          </a:p>
          <a:p>
            <a:pPr>
              <a:spcAft>
                <a:spcPts val="600"/>
              </a:spcAft>
            </a:pPr>
            <a:r>
              <a:rPr lang="en-US" dirty="0">
                <a:latin typeface="+mj-lt"/>
              </a:rPr>
              <a:t>use with </a:t>
            </a:r>
            <a:br>
              <a:rPr lang="en-US" dirty="0">
                <a:latin typeface="+mj-lt"/>
              </a:rPr>
            </a:br>
            <a:r>
              <a:rPr lang="en-US" dirty="0">
                <a:latin typeface="+mj-lt"/>
              </a:rPr>
              <a:t>less text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640DD9C-9659-4449-BA8F-E3B831108FB2}"/>
              </a:ext>
            </a:extLst>
          </p:cNvPr>
          <p:cNvSpPr/>
          <p:nvPr/>
        </p:nvSpPr>
        <p:spPr>
          <a:xfrm>
            <a:off x="5251450" y="1529025"/>
            <a:ext cx="3557602" cy="2280975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44000" rIns="180000" rtlCol="0" anchor="t"/>
          <a:lstStyle/>
          <a:p>
            <a:pPr lvl="0">
              <a:spcAft>
                <a:spcPts val="600"/>
              </a:spcAft>
              <a:defRPr/>
            </a:pPr>
            <a:r>
              <a:rPr lang="en-US" sz="1600" b="1" dirty="0">
                <a:solidFill>
                  <a:srgbClr val="FF4E00"/>
                </a:solidFill>
              </a:rPr>
              <a:t>Detailed box</a:t>
            </a:r>
          </a:p>
          <a:p>
            <a:pPr lvl="0">
              <a:defRPr/>
            </a:pPr>
            <a:r>
              <a:rPr lang="en-US" sz="1400" dirty="0">
                <a:solidFill>
                  <a:schemeClr val="tx1"/>
                </a:solidFill>
              </a:rPr>
              <a:t>With a 14 point size we can write a lot but take care in visual presentations as this will derail your audience and they will read on instead of listening.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7FB4772-2E34-4B57-B286-DA928D3F341E}"/>
              </a:ext>
            </a:extLst>
          </p:cNvPr>
          <p:cNvSpPr/>
          <p:nvPr/>
        </p:nvSpPr>
        <p:spPr>
          <a:xfrm>
            <a:off x="936625" y="4387074"/>
            <a:ext cx="7502525" cy="571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44000" rtlCol="0" anchor="t"/>
          <a:lstStyle/>
          <a:p>
            <a:pPr>
              <a:lnSpc>
                <a:spcPts val="2100"/>
              </a:lnSpc>
            </a:pPr>
            <a:r>
              <a:rPr lang="en-US" b="1" dirty="0">
                <a:solidFill>
                  <a:schemeClr val="tx2"/>
                </a:solidFill>
              </a:rPr>
              <a:t>White box </a:t>
            </a:r>
            <a:r>
              <a:rPr lang="en-US" dirty="0">
                <a:solidFill>
                  <a:schemeClr val="tx2"/>
                </a:solidFill>
              </a:rPr>
              <a:t>– works well for placement on a colored background</a:t>
            </a:r>
          </a:p>
        </p:txBody>
      </p:sp>
    </p:spTree>
    <p:extLst>
      <p:ext uri="{BB962C8B-B14F-4D97-AF65-F5344CB8AC3E}">
        <p14:creationId xmlns:p14="http://schemas.microsoft.com/office/powerpoint/2010/main" val="2922063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C821E7-06FE-439A-9453-67C364CF1D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CONFIDENTIAL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6F09D5-2D9B-435F-B5D1-6658255FA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451B8-09FD-5243-B711-3D7F096321FA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C16E4B3-DC4B-46C6-82CD-B2490765AFB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D382AA3-0B5D-486A-86EF-53EF90FA12D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3693D175-0856-4E48-8A03-A40939A63C5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CAA5BE34-90D4-4B72-B7B4-B6D5B5D0EAB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8BAE921B-0C8D-42FE-AEC0-505330439E3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5B7ABA54-4C10-461A-AB8E-44378026491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BB19A836-12DD-4751-9D1C-56EBFC1C369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570203E2-30E2-47DE-BDD8-00C24A76DCE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41FCE386-73D8-43F7-BCA1-B957AE7C32B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D31946B8-D2DF-4EE6-A6F8-B0EEBAF1BC1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A971FD3A-8FC0-499C-B0A9-CC36777AEDA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008726C1-13D0-4F0E-A6A5-D5607CD2D7AA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AFF865D8-0876-4580-A6BB-4107061F8894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52C4C9C5-B896-4E9A-90AA-1D9DBD54F6D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6FBC4C6E-60AD-431A-BA3A-3D571AF1DE9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A99DF6C1-718C-4048-A180-D6BBB214009D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F42E4CD-7DC6-41AE-A082-07905BC22C0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0A985E3-6957-4529-B1FD-3731E6EA5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649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37682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B28CA4-37EF-4C4A-A9D9-6ABA0FDD13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CONFIDENTIAL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0ED9A2-4D04-46F3-8434-86E03790E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451B8-09FD-5243-B711-3D7F096321FA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B05348E7-4049-46B8-B2B4-653C2604588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3FBCB04D-46BF-49AC-B44F-706A8A3201F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4271EB76-B150-48CB-9105-50C62980801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5440C5FA-931F-43CB-A30D-C9FE6D89961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5BC72574-9539-4156-9239-7D4CF8272AC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878E032E-DC83-4CC8-BC7A-A9552BDB3F0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AC28530C-7712-4B4C-8B6F-4080FF900A7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BD95F615-B24B-4411-844A-E97FC890C6C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D0E13F06-823D-4C72-9A63-F5EE74B4A2B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FF134A7F-3105-4906-8C8D-2C52C3E40F3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5EC9BCC4-E876-4812-9AEF-D9ED8EDC3F0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06606EA7-B1E1-44D3-A250-DE1F3C981C5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id="{CCFF4341-6F1A-4AD9-A041-E2BC13773F9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15B41673-8219-49A1-A512-BC04FE26E07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id="{A30D0FEE-3992-45E9-A01F-3CAFCE8E506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id="{B0410415-6584-446E-9023-E30D00C50BB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id="{5D69D428-2844-4FD0-90B3-19EAF6332F0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id="{5B1A207A-1F74-4402-96A3-A1A226312181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id="{AB7D4727-3340-4FD3-8AF6-A3315A9E079A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D03D1219-2DC8-418A-AB99-4882517D7FA7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id="{EF7265AD-33B7-4425-857F-463A88EF35E5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96FF69FE-096A-494E-8032-944EE25A6AFC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id="{776CE36F-29E1-47B7-9324-2A26907DCAE9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id="{FAA82748-70E1-4FEB-B254-B0D4EB250593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8D86CE2-50FB-4981-BFA1-71542283DCF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CDC0B0D-1BEB-43EE-9548-B4FC51CD25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188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93098C-0AC5-4E1D-A67F-86C62257B7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5035C8-619E-48C6-A9F3-906633EB8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451B8-09FD-5243-B711-3D7F096321FA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9C0C19A9-7F9B-4E22-8BD3-1B6E8ECA95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4" name="Text Placeholder 63">
            <a:extLst>
              <a:ext uri="{FF2B5EF4-FFF2-40B4-BE49-F238E27FC236}">
                <a16:creationId xmlns:a16="http://schemas.microsoft.com/office/drawing/2014/main" id="{79D6D962-6847-4CA5-B82E-2105A0BF0A8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6" name="Text Placeholder 75">
            <a:extLst>
              <a:ext uri="{FF2B5EF4-FFF2-40B4-BE49-F238E27FC236}">
                <a16:creationId xmlns:a16="http://schemas.microsoft.com/office/drawing/2014/main" id="{017CC632-C118-4DDA-BCD9-2A3F0ACF25A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7" name="Text Placeholder 76">
            <a:extLst>
              <a:ext uri="{FF2B5EF4-FFF2-40B4-BE49-F238E27FC236}">
                <a16:creationId xmlns:a16="http://schemas.microsoft.com/office/drawing/2014/main" id="{1064101D-89C0-4978-891B-49ED1676BFC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8" name="Text Placeholder 77">
            <a:extLst>
              <a:ext uri="{FF2B5EF4-FFF2-40B4-BE49-F238E27FC236}">
                <a16:creationId xmlns:a16="http://schemas.microsoft.com/office/drawing/2014/main" id="{BD5ADB4F-3BB1-48C2-B759-F458C23AA85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9" name="Text Placeholder 78">
            <a:extLst>
              <a:ext uri="{FF2B5EF4-FFF2-40B4-BE49-F238E27FC236}">
                <a16:creationId xmlns:a16="http://schemas.microsoft.com/office/drawing/2014/main" id="{6DAFA844-F379-4291-9FB3-D15B6960E48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0" name="Text Placeholder 79">
            <a:extLst>
              <a:ext uri="{FF2B5EF4-FFF2-40B4-BE49-F238E27FC236}">
                <a16:creationId xmlns:a16="http://schemas.microsoft.com/office/drawing/2014/main" id="{F6690FF3-A7C4-4E57-878E-F9845C097DB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1" name="Text Placeholder 80">
            <a:extLst>
              <a:ext uri="{FF2B5EF4-FFF2-40B4-BE49-F238E27FC236}">
                <a16:creationId xmlns:a16="http://schemas.microsoft.com/office/drawing/2014/main" id="{FC5E9A01-4418-42C6-9D58-96824F04C46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2" name="Text Placeholder 81">
            <a:extLst>
              <a:ext uri="{FF2B5EF4-FFF2-40B4-BE49-F238E27FC236}">
                <a16:creationId xmlns:a16="http://schemas.microsoft.com/office/drawing/2014/main" id="{08539355-0DFF-45C5-AE7E-D0B176188D2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3" name="Text Placeholder 82">
            <a:extLst>
              <a:ext uri="{FF2B5EF4-FFF2-40B4-BE49-F238E27FC236}">
                <a16:creationId xmlns:a16="http://schemas.microsoft.com/office/drawing/2014/main" id="{65E3DE5E-C747-404E-9CE6-B26457187C9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4" name="Text Placeholder 83">
            <a:extLst>
              <a:ext uri="{FF2B5EF4-FFF2-40B4-BE49-F238E27FC236}">
                <a16:creationId xmlns:a16="http://schemas.microsoft.com/office/drawing/2014/main" id="{0B7A0237-73D4-4AB3-AE68-6160D9C9AE1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5" name="Text Placeholder 84">
            <a:extLst>
              <a:ext uri="{FF2B5EF4-FFF2-40B4-BE49-F238E27FC236}">
                <a16:creationId xmlns:a16="http://schemas.microsoft.com/office/drawing/2014/main" id="{E718984D-5250-4004-8FAA-BD0E1E60454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6" name="Text Placeholder 85">
            <a:extLst>
              <a:ext uri="{FF2B5EF4-FFF2-40B4-BE49-F238E27FC236}">
                <a16:creationId xmlns:a16="http://schemas.microsoft.com/office/drawing/2014/main" id="{2BAE4C81-C24C-4759-A807-73863D7ED7F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7" name="Text Placeholder 86">
            <a:extLst>
              <a:ext uri="{FF2B5EF4-FFF2-40B4-BE49-F238E27FC236}">
                <a16:creationId xmlns:a16="http://schemas.microsoft.com/office/drawing/2014/main" id="{81E2DD84-8E79-4D32-AF3E-E2619CD5F7A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8" name="Text Placeholder 87">
            <a:extLst>
              <a:ext uri="{FF2B5EF4-FFF2-40B4-BE49-F238E27FC236}">
                <a16:creationId xmlns:a16="http://schemas.microsoft.com/office/drawing/2014/main" id="{2A4C4C76-8A58-433E-A24D-B354E70DEB4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9" name="Text Placeholder 88">
            <a:extLst>
              <a:ext uri="{FF2B5EF4-FFF2-40B4-BE49-F238E27FC236}">
                <a16:creationId xmlns:a16="http://schemas.microsoft.com/office/drawing/2014/main" id="{B81B8FCD-7631-46C1-8E7F-80E68074C3C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0" name="Text Placeholder 89">
            <a:extLst>
              <a:ext uri="{FF2B5EF4-FFF2-40B4-BE49-F238E27FC236}">
                <a16:creationId xmlns:a16="http://schemas.microsoft.com/office/drawing/2014/main" id="{A43BDCF3-67ED-49C0-BD69-25E88B65B52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1" name="Text Placeholder 90">
            <a:extLst>
              <a:ext uri="{FF2B5EF4-FFF2-40B4-BE49-F238E27FC236}">
                <a16:creationId xmlns:a16="http://schemas.microsoft.com/office/drawing/2014/main" id="{B3CD4C48-B523-43E8-BC9E-F137CA8324BF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2" name="Text Placeholder 91">
            <a:extLst>
              <a:ext uri="{FF2B5EF4-FFF2-40B4-BE49-F238E27FC236}">
                <a16:creationId xmlns:a16="http://schemas.microsoft.com/office/drawing/2014/main" id="{6FB122F2-41FD-43CB-B9C6-F3781F2A41D2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3" name="Text Placeholder 92">
            <a:extLst>
              <a:ext uri="{FF2B5EF4-FFF2-40B4-BE49-F238E27FC236}">
                <a16:creationId xmlns:a16="http://schemas.microsoft.com/office/drawing/2014/main" id="{CAF1F2E6-45B0-41BC-BBB9-EA3250FBFD1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4" name="Text Placeholder 93">
            <a:extLst>
              <a:ext uri="{FF2B5EF4-FFF2-40B4-BE49-F238E27FC236}">
                <a16:creationId xmlns:a16="http://schemas.microsoft.com/office/drawing/2014/main" id="{7A286938-B18B-46C1-8B86-390D2BE418C9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5" name="Text Placeholder 94">
            <a:extLst>
              <a:ext uri="{FF2B5EF4-FFF2-40B4-BE49-F238E27FC236}">
                <a16:creationId xmlns:a16="http://schemas.microsoft.com/office/drawing/2014/main" id="{6E23B0D4-E9BE-4F45-BDB1-CCF2563BF85C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6" name="Text Placeholder 95">
            <a:extLst>
              <a:ext uri="{FF2B5EF4-FFF2-40B4-BE49-F238E27FC236}">
                <a16:creationId xmlns:a16="http://schemas.microsoft.com/office/drawing/2014/main" id="{30CDF99B-5B8C-4A90-B3E4-B73053A5B83A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7" name="Text Placeholder 96">
            <a:extLst>
              <a:ext uri="{FF2B5EF4-FFF2-40B4-BE49-F238E27FC236}">
                <a16:creationId xmlns:a16="http://schemas.microsoft.com/office/drawing/2014/main" id="{49B9231C-FCF5-42E1-8E29-A35DE6347CFA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8" name="Text Placeholder 97">
            <a:extLst>
              <a:ext uri="{FF2B5EF4-FFF2-40B4-BE49-F238E27FC236}">
                <a16:creationId xmlns:a16="http://schemas.microsoft.com/office/drawing/2014/main" id="{940CCE07-EC7A-4B81-A2F8-240085D2556D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9" name="Text Placeholder 98">
            <a:extLst>
              <a:ext uri="{FF2B5EF4-FFF2-40B4-BE49-F238E27FC236}">
                <a16:creationId xmlns:a16="http://schemas.microsoft.com/office/drawing/2014/main" id="{DAB72C1D-6723-4032-816D-86CF3CC3F124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0" name="Text Placeholder 99">
            <a:extLst>
              <a:ext uri="{FF2B5EF4-FFF2-40B4-BE49-F238E27FC236}">
                <a16:creationId xmlns:a16="http://schemas.microsoft.com/office/drawing/2014/main" id="{2C4C5D6E-0CAF-4497-9936-2F88BE492533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1" name="Text Placeholder 100">
            <a:extLst>
              <a:ext uri="{FF2B5EF4-FFF2-40B4-BE49-F238E27FC236}">
                <a16:creationId xmlns:a16="http://schemas.microsoft.com/office/drawing/2014/main" id="{8A1650CE-A6BA-4CA4-9655-DF5F59575709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2" name="Text Placeholder 101">
            <a:extLst>
              <a:ext uri="{FF2B5EF4-FFF2-40B4-BE49-F238E27FC236}">
                <a16:creationId xmlns:a16="http://schemas.microsoft.com/office/drawing/2014/main" id="{D54014AE-16DC-480D-9558-A946F68CD92D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3" name="Text Placeholder 102">
            <a:extLst>
              <a:ext uri="{FF2B5EF4-FFF2-40B4-BE49-F238E27FC236}">
                <a16:creationId xmlns:a16="http://schemas.microsoft.com/office/drawing/2014/main" id="{A2F3B323-6638-4313-BDB3-A47DE0E8357A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" name="Text Placeholder 103">
            <a:extLst>
              <a:ext uri="{FF2B5EF4-FFF2-40B4-BE49-F238E27FC236}">
                <a16:creationId xmlns:a16="http://schemas.microsoft.com/office/drawing/2014/main" id="{6E74782A-6E92-4E84-BD87-88506E205D26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5" name="Text Placeholder 104">
            <a:extLst>
              <a:ext uri="{FF2B5EF4-FFF2-40B4-BE49-F238E27FC236}">
                <a16:creationId xmlns:a16="http://schemas.microsoft.com/office/drawing/2014/main" id="{206A06F7-C196-49FD-A62A-FE258DF520AB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7959730-248F-427F-8AF1-0E8CFF7E04C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F5D00A4-7ECC-47B5-BFB3-0A7036F6C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3193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9AF742B-19A9-4455-85E9-44E2C6E6221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E163857-B6DC-47E9-AC7C-BD7492250E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126001-FA8C-460A-8CC0-BF4C33E6F4D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CONFIDENTIAL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9D0AA7-5DAF-456A-A465-EFEA6DDF122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FA451B8-09FD-5243-B711-3D7F096321FA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680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A7394C9D-C2F2-4211-8670-060F6162A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006CBBF9-DBD6-480C-985A-C7DD3E48C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451B8-09FD-5243-B711-3D7F096321FA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1F3F406-73DD-48FD-9FF2-91DF1F91DF7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28CB445-F90D-4FA1-B466-D5EF83AA2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5CF2737-8410-4307-99B0-1C46BEF35CE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881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6297157-2B97-3C4F-865C-078E9E4A10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9F6306C-3883-1D42-B679-911C61F1A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451B8-09FD-5243-B711-3D7F096321FA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C37E72-092F-7546-9D45-2E5D4DF6815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These Still colored (light blue) bullets replace the Highlight bullets</a:t>
            </a:r>
          </a:p>
          <a:p>
            <a:r>
              <a:rPr lang="en-US" dirty="0"/>
              <a:t>These bullets now pass the accessibility requirements per our Brand Guidelines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2444736-1257-E748-A618-E45D010AB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 out the Still (light blue) bullets</a:t>
            </a:r>
          </a:p>
        </p:txBody>
      </p:sp>
    </p:spTree>
    <p:extLst>
      <p:ext uri="{BB962C8B-B14F-4D97-AF65-F5344CB8AC3E}">
        <p14:creationId xmlns:p14="http://schemas.microsoft.com/office/powerpoint/2010/main" val="3896111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29CF623-F7A2-914C-AFB2-093874002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600983C-E687-C346-85D6-66EDC7EBD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451B8-09FD-5243-B711-3D7F096321FA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D72949-DA33-3E48-B0C6-FF93678ED9E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These Still colored (light blue) bullets replace the Highlight bullets</a:t>
            </a:r>
          </a:p>
          <a:p>
            <a:r>
              <a:rPr lang="en-US" dirty="0"/>
              <a:t>These bullets now pass the accessibility requirements per our Brand Guidelines</a:t>
            </a:r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F32713-4E72-6A46-8CC6-80EA4287A95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This color has been changed to still (light blue)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6FA2CC3-C334-B34A-A6B8-E04AFD7E7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slide no longer contains our highlight color</a:t>
            </a:r>
          </a:p>
        </p:txBody>
      </p:sp>
    </p:spTree>
    <p:extLst>
      <p:ext uri="{BB962C8B-B14F-4D97-AF65-F5344CB8AC3E}">
        <p14:creationId xmlns:p14="http://schemas.microsoft.com/office/powerpoint/2010/main" val="4171259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C17BF-97F1-4A24-A335-8863283A1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940719C7-AF13-7145-83DD-5BE5D8CB8290}"/>
              </a:ext>
            </a:extLst>
          </p:cNvPr>
          <p:cNvSpPr txBox="1">
            <a:spLocks/>
          </p:cNvSpPr>
          <p:nvPr/>
        </p:nvSpPr>
        <p:spPr>
          <a:xfrm>
            <a:off x="561975" y="778805"/>
            <a:ext cx="7315200" cy="2982233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0" i="0" kern="1200" spc="0">
                <a:solidFill>
                  <a:schemeClr val="tx1"/>
                </a:solidFill>
                <a:latin typeface="Gotham-MediumItalic" pitchFamily="2" charset="0"/>
                <a:ea typeface="+mn-ea"/>
                <a:cs typeface="Gotham-MediumItalic" pitchFamily="2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tx1"/>
                </a:solidFill>
                <a:latin typeface="Helvetica Neue LT Pro 55 Roman" panose="020B0604020202020204" pitchFamily="34" charset="77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Helvetica Neue LT Pro 55 Roman" panose="020B0604020202020204" pitchFamily="34" charset="77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Helvetica Neue LT Pro 55 Roman" panose="020B0604020202020204" pitchFamily="34" charset="77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Helvetica Neue LT Pro 55 Roman" panose="020B0604020202020204" pitchFamily="34" charset="77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5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oto Sans Bold" panose="020B0802040504020204" pitchFamily="34"/>
              <a:ea typeface="Noto Sans Bold" panose="020B0802040504020204" pitchFamily="34"/>
              <a:cs typeface="Noto Sans Bold" panose="020B0802040504020204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3736668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UNDO_REDO_REVISION" val="0"/>
</p:tagLst>
</file>

<file path=ppt/theme/theme1.xml><?xml version="1.0" encoding="utf-8"?>
<a:theme xmlns:a="http://schemas.openxmlformats.org/drawingml/2006/main" name="Stibo Systems Office Theme">
  <a:themeElements>
    <a:clrScheme name="Custom 90">
      <a:dk1>
        <a:srgbClr val="000000"/>
      </a:dk1>
      <a:lt1>
        <a:srgbClr val="FFFFFF"/>
      </a:lt1>
      <a:dk2>
        <a:srgbClr val="37464F"/>
      </a:dk2>
      <a:lt2>
        <a:srgbClr val="D6DADB"/>
      </a:lt2>
      <a:accent1>
        <a:srgbClr val="004F5F"/>
      </a:accent1>
      <a:accent2>
        <a:srgbClr val="00ABC1"/>
      </a:accent2>
      <a:accent3>
        <a:srgbClr val="869095"/>
      </a:accent3>
      <a:accent4>
        <a:srgbClr val="40682C"/>
      </a:accent4>
      <a:accent5>
        <a:srgbClr val="8CA481"/>
      </a:accent5>
      <a:accent6>
        <a:srgbClr val="F9D452"/>
      </a:accent6>
      <a:hlink>
        <a:srgbClr val="FF4E00"/>
      </a:hlink>
      <a:folHlink>
        <a:srgbClr val="869095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noAutofit/>
      </a:bodyPr>
      <a:lstStyle>
        <a:defPPr algn="l">
          <a:defRPr sz="1800" dirty="0" err="1" smtClean="0">
            <a:latin typeface="+mj-lt"/>
            <a:ea typeface="Noto Sans" panose="020B0502040504020204" pitchFamily="34"/>
            <a:cs typeface="Noto Sans" panose="020B0502040504020204" pitchFamily="34"/>
          </a:defRPr>
        </a:defPPr>
      </a:lstStyle>
    </a:txDef>
  </a:objectDefaults>
  <a:extraClrSchemeLst/>
  <a:custClrLst>
    <a:custClr name="Lighthouse">
      <a:srgbClr val="FF4E00"/>
    </a:custClr>
    <a:custClr name="Skagerak">
      <a:srgbClr val="004F5F"/>
    </a:custClr>
    <a:custClr name="Storm">
      <a:srgbClr val="00ABC1"/>
    </a:custClr>
    <a:custClr name="Midnight">
      <a:srgbClr val="37464F"/>
    </a:custClr>
    <a:custClr name="Forest">
      <a:srgbClr val="40682C"/>
    </a:custClr>
    <a:custClr name="Sun">
      <a:srgbClr val="F9D452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Ocean">
      <a:srgbClr val="33727E"/>
    </a:custClr>
    <a:custClr name="Gales">
      <a:srgbClr val="33BBCD"/>
    </a:custClr>
    <a:custClr name="Dark">
      <a:srgbClr val="5F6B72"/>
    </a:custClr>
    <a:custClr name="Meadow">
      <a:srgbClr val="668656"/>
    </a:custClr>
    <a:custClr name="Light">
      <a:srgbClr val="FADD75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Wave">
      <a:srgbClr val="66959F"/>
    </a:custClr>
    <a:custClr name="Wind">
      <a:srgbClr val="66CCD9"/>
    </a:custClr>
    <a:custClr name="Twillight">
      <a:srgbClr val="869095"/>
    </a:custClr>
    <a:custClr name="Grass">
      <a:srgbClr val="8CA481"/>
    </a:custClr>
    <a:custClr name="Flare">
      <a:srgbClr val="FBE597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Tide">
      <a:srgbClr val="99B8BE"/>
    </a:custClr>
    <a:custClr name="Breeze">
      <a:srgbClr val="99DDE6"/>
    </a:custClr>
    <a:custClr name="Fog">
      <a:srgbClr val="AEB5B8"/>
    </a:custClr>
    <a:custClr name="Leaf">
      <a:srgbClr val="B2C2AB"/>
    </a:custClr>
    <a:custClr name="Glow">
      <a:srgbClr val="FCEEBA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Shore">
      <a:srgbClr val="CCDBDF"/>
    </a:custClr>
    <a:custClr name="Still">
      <a:srgbClr val="CCEEF2"/>
    </a:custClr>
    <a:custClr name="Mist">
      <a:srgbClr val="D6DADB"/>
    </a:custClr>
    <a:custClr name="Moss">
      <a:srgbClr val="D8E0D4"/>
    </a:custClr>
    <a:custClr name="Pale">
      <a:srgbClr val="FDF6DC"/>
    </a:custClr>
  </a:custClrLst>
  <a:extLst>
    <a:ext uri="{05A4C25C-085E-4340-85A3-A5531E510DB2}">
      <thm15:themeFamily xmlns:thm15="http://schemas.microsoft.com/office/thememl/2012/main" name="PowerPoint Template  -  Skrivebeskyttet" id="{C4A2C117-AD2E-4A57-9290-D68AE311C492}" vid="{2BC03966-D9B2-4491-9239-565DE198598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525" row="12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6E243B66-F975-4DC7-AE2B-D4CEA58BC9C5}">
  <we:reference id="wa104379997" version="2.0.0.0" store="en-US" storeType="OMEX"/>
  <we:alternateReferences>
    <we:reference id="WA104379997" version="2.0.0.0" store="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5D7E61FA0F7FF43A4EAD76590301DAB" ma:contentTypeVersion="2" ma:contentTypeDescription="Create a new document." ma:contentTypeScope="" ma:versionID="206f04fa9bbd8a804f06b503fbebbee7">
  <xsd:schema xmlns:xsd="http://www.w3.org/2001/XMLSchema" xmlns:xs="http://www.w3.org/2001/XMLSchema" xmlns:p="http://schemas.microsoft.com/office/2006/metadata/properties" xmlns:ns2="87d79efc-3261-457e-86ce-d9aef3110bba" targetNamespace="http://schemas.microsoft.com/office/2006/metadata/properties" ma:root="true" ma:fieldsID="c88f3a735c32ec2e7c1469dc4cc9187b" ns2:_="">
    <xsd:import namespace="87d79efc-3261-457e-86ce-d9aef3110bb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7d79efc-3261-457e-86ce-d9aef3110bb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367AC77A-2851-4B53-8571-9B4398C8F5F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059F042-52D3-421A-9F7B-003FB13D788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7d79efc-3261-457e-86ce-d9aef3110bb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454968D-4FB1-4A7D-BC74-4C0C4E4FBF0E}">
  <ds:schemaRefs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076ded01-cbe2-41bd-8b4e-0582f11f6408"/>
    <ds:schemaRef ds:uri="http://schemas.microsoft.com/office/2006/documentManagement/types"/>
    <ds:schemaRef ds:uri="http://schemas.microsoft.com/office/2006/metadata/properties"/>
    <ds:schemaRef ds:uri="e027a089-7aad-4ff6-8c9c-5c9bdfae8fd9"/>
    <ds:schemaRef ds:uri="http://www.w3.org/XML/1998/namespace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SYS PPT template</Template>
  <TotalTime>7</TotalTime>
  <Words>361</Words>
  <Application>Microsoft Office PowerPoint</Application>
  <PresentationFormat>Widescreen</PresentationFormat>
  <Paragraphs>122</Paragraphs>
  <Slides>20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Calibri</vt:lpstr>
      <vt:lpstr>Noto Sans</vt:lpstr>
      <vt:lpstr>Noto Sans Bold</vt:lpstr>
      <vt:lpstr>Wingdings</vt:lpstr>
      <vt:lpstr>Stibo Systems Office Theme</vt:lpstr>
      <vt:lpstr>A Brief History Of Programming and what do I even do?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Check out the Still (light blue) bullets</vt:lpstr>
      <vt:lpstr>This slide no longer contains our highlight color</vt:lpstr>
      <vt:lpstr>PowerPoint Presentation</vt:lpstr>
      <vt:lpstr>PowerPoint Presentation</vt:lpstr>
      <vt:lpstr>PowerPoint Presentation</vt:lpstr>
      <vt:lpstr>Margins and footers</vt:lpstr>
      <vt:lpstr>Example of graphs</vt:lpstr>
      <vt:lpstr>Example of graphs</vt:lpstr>
      <vt:lpstr>Example of chart</vt:lpstr>
      <vt:lpstr>Popular icons — view full library for more</vt:lpstr>
      <vt:lpstr>Product icons — view full library for more</vt:lpstr>
      <vt:lpstr>Images, icons and WoT slides</vt:lpstr>
      <vt:lpstr>Textboxes and arrows </vt:lpstr>
      <vt:lpstr>PowerPoint Presentation</vt:lpstr>
    </vt:vector>
  </TitlesOfParts>
  <Company>Stibo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 is Programming &amp; What do I even do?</dc:title>
  <dc:creator>Konstantin Petrov Ivanov</dc:creator>
  <cp:lastModifiedBy>Konstantin Petrov Ivanov</cp:lastModifiedBy>
  <cp:revision>4</cp:revision>
  <dcterms:created xsi:type="dcterms:W3CDTF">2022-11-09T14:32:01Z</dcterms:created>
  <dcterms:modified xsi:type="dcterms:W3CDTF">2022-11-09T15:15:18Z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ocument Owner">
    <vt:lpwstr>169;#Marketing|46706ba1-e0f8-49fe-bfe9-11135760ae2b</vt:lpwstr>
  </property>
  <property fmtid="{D5CDD505-2E9C-101B-9397-08002B2CF9AE}" pid="3" name="Content Language">
    <vt:lpwstr>2;#English (U.S.)|a267aa71-9465-4f4b-8abd-9bfd2424bbbf</vt:lpwstr>
  </property>
  <property fmtid="{D5CDD505-2E9C-101B-9397-08002B2CF9AE}" pid="4" name="h5d58fbd8cc24ec392b6d188d8d37570">
    <vt:lpwstr/>
  </property>
  <property fmtid="{D5CDD505-2E9C-101B-9397-08002B2CF9AE}" pid="5" name="New Market Topic">
    <vt:lpwstr/>
  </property>
  <property fmtid="{D5CDD505-2E9C-101B-9397-08002B2CF9AE}" pid="6" name="Marketing Document Type">
    <vt:lpwstr>583;#Corporate Template|f8dc9b86-b70d-453d-a1ce-ad16f073b569</vt:lpwstr>
  </property>
  <property fmtid="{D5CDD505-2E9C-101B-9397-08002B2CF9AE}" pid="7" name="ContentTypeId">
    <vt:lpwstr>0x01010085D7E61FA0F7FF43A4EAD76590301DAB</vt:lpwstr>
  </property>
  <property fmtid="{D5CDD505-2E9C-101B-9397-08002B2CF9AE}" pid="8" name="Marketing Topic">
    <vt:lpwstr>171;#Corporate Marketing/Branding Material|882a1a4d-e19d-411c-b2e3-d4003e262c0d</vt:lpwstr>
  </property>
  <property fmtid="{D5CDD505-2E9C-101B-9397-08002B2CF9AE}" pid="9" name="STEP Domain">
    <vt:lpwstr/>
  </property>
  <property fmtid="{D5CDD505-2E9C-101B-9397-08002B2CF9AE}" pid="10" name="_dlc_DocIdItemGuid">
    <vt:lpwstr>77567617-eeeb-4dfe-bda5-2089b2252093</vt:lpwstr>
  </property>
  <property fmtid="{D5CDD505-2E9C-101B-9397-08002B2CF9AE}" pid="11" name="Product Area Module">
    <vt:lpwstr/>
  </property>
  <property fmtid="{D5CDD505-2E9C-101B-9397-08002B2CF9AE}" pid="12" name="Marketing Industry (Simple)">
    <vt:lpwstr/>
  </property>
  <property fmtid="{D5CDD505-2E9C-101B-9397-08002B2CF9AE}" pid="13" name="Can be shared with">
    <vt:lpwstr>126;#Customer|517929ff-2e2f-4e6d-b5c2-648e981ff72c;#148;#Partner|82a771a4-3123-49ec-9b2b-8fb52f180cf7;#168;#Stibo Systems|6cc96a09-da86-4d84-8d6f-89cf9fe2305d;#572;#Prospect|d26659dc-f61b-4f26-8645-16f018f44725</vt:lpwstr>
  </property>
  <property fmtid="{D5CDD505-2E9C-101B-9397-08002B2CF9AE}" pid="14" name="Product Area">
    <vt:lpwstr/>
  </property>
  <property fmtid="{D5CDD505-2E9C-101B-9397-08002B2CF9AE}" pid="15" name="Confidentiality Level">
    <vt:lpwstr>99;#Public|8c5c52f7-1e41-41c6-b238-a60cd4050454</vt:lpwstr>
  </property>
  <property fmtid="{D5CDD505-2E9C-101B-9397-08002B2CF9AE}" pid="16" name="Order">
    <vt:r8>265100</vt:r8>
  </property>
  <property fmtid="{D5CDD505-2E9C-101B-9397-08002B2CF9AE}" pid="17" name="j169d80be60d4af0b449bcf355125024">
    <vt:lpwstr>Customer|517929ff-2e2f-4e6d-b5c2-648e981ff72c;Partner|82a771a4-3123-49ec-9b2b-8fb52f180cf7;Stibo Systems|6cc96a09-da86-4d84-8d6f-89cf9fe2305d;Prospect|d26659dc-f61b-4f26-8645-16f018f44725</vt:lpwstr>
  </property>
  <property fmtid="{D5CDD505-2E9C-101B-9397-08002B2CF9AE}" pid="18" name="Archived">
    <vt:bool>false</vt:bool>
  </property>
  <property fmtid="{D5CDD505-2E9C-101B-9397-08002B2CF9AE}" pid="19" name="xd_Signature">
    <vt:bool>false</vt:bool>
  </property>
  <property fmtid="{D5CDD505-2E9C-101B-9397-08002B2CF9AE}" pid="20" name="pd16406597d548b187644e1c9042322e">
    <vt:lpwstr>Corporate Template|f8dc9b86-b70d-453d-a1ce-ad16f073b569</vt:lpwstr>
  </property>
  <property fmtid="{D5CDD505-2E9C-101B-9397-08002B2CF9AE}" pid="21" name="of07ee5d9d0043f993d3b68bc0d1e0ad">
    <vt:lpwstr>Marketing|46706ba1-e0f8-49fe-bfe9-11135760ae2b</vt:lpwstr>
  </property>
  <property fmtid="{D5CDD505-2E9C-101B-9397-08002B2CF9AE}" pid="22" name="xd_ProgID">
    <vt:lpwstr/>
  </property>
  <property fmtid="{D5CDD505-2E9C-101B-9397-08002B2CF9AE}" pid="23" name="h1df1e12fb3046ea9288c57de910d0b7">
    <vt:lpwstr>Corporate Marketing/Branding Material|882a1a4d-e19d-411c-b2e3-d4003e262c0d</vt:lpwstr>
  </property>
  <property fmtid="{D5CDD505-2E9C-101B-9397-08002B2CF9AE}" pid="24" name="o2e5c559e9c44d98a36a6202d94a2827">
    <vt:lpwstr>Public|8c5c52f7-1e41-41c6-b238-a60cd4050454</vt:lpwstr>
  </property>
  <property fmtid="{D5CDD505-2E9C-101B-9397-08002B2CF9AE}" pid="25" name="n73d999c002f496a98dfc7273671f795">
    <vt:lpwstr>English (U.S.)|a267aa71-9465-4f4b-8abd-9bfd2424bbbf</vt:lpwstr>
  </property>
  <property fmtid="{D5CDD505-2E9C-101B-9397-08002B2CF9AE}" pid="26" name="ComplianceAssetId">
    <vt:lpwstr/>
  </property>
  <property fmtid="{D5CDD505-2E9C-101B-9397-08002B2CF9AE}" pid="27" name="TemplateUrl">
    <vt:lpwstr/>
  </property>
  <property fmtid="{D5CDD505-2E9C-101B-9397-08002B2CF9AE}" pid="28" name="_dlc_DocId">
    <vt:lpwstr>SYSSC1-1172168766-32</vt:lpwstr>
  </property>
  <property fmtid="{D5CDD505-2E9C-101B-9397-08002B2CF9AE}" pid="29" name="_ExtendedDescription">
    <vt:lpwstr/>
  </property>
  <property fmtid="{D5CDD505-2E9C-101B-9397-08002B2CF9AE}" pid="30" name="_dlc_DocIdPersistId">
    <vt:bool>false</vt:bool>
  </property>
  <property fmtid="{D5CDD505-2E9C-101B-9397-08002B2CF9AE}" pid="31" name="_dlc_DocIdUrl">
    <vt:lpwstr>https://stibo.sharepoint.com/sites/SYS-SC1/ProductStrategy/_layouts/15/DocIdRedir.aspx?ID=SYSSC1-1172168766-32, SYSSC1-1172168766-32</vt:lpwstr>
  </property>
</Properties>
</file>